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0" r:id="rId2"/>
  </p:sldMasterIdLst>
  <p:notesMasterIdLst>
    <p:notesMasterId r:id="rId9"/>
  </p:notesMasterIdLst>
  <p:sldIdLst>
    <p:sldId id="918" r:id="rId3"/>
    <p:sldId id="266" r:id="rId4"/>
    <p:sldId id="267" r:id="rId5"/>
    <p:sldId id="917" r:id="rId6"/>
    <p:sldId id="914" r:id="rId7"/>
    <p:sldId id="916" r:id="rId8"/>
  </p:sldIdLst>
  <p:sldSz cx="16238538" cy="9134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E5E0F0"/>
    <a:srgbClr val="4A3775"/>
    <a:srgbClr val="E6E6E6"/>
    <a:srgbClr val="5B386A"/>
    <a:srgbClr val="F4E8F2"/>
    <a:srgbClr val="EFEFFF"/>
    <a:srgbClr val="69417B"/>
    <a:srgbClr val="EBEBFF"/>
    <a:srgbClr val="F2E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13" autoAdjust="0"/>
    <p:restoredTop sz="94660"/>
  </p:normalViewPr>
  <p:slideViewPr>
    <p:cSldViewPr snapToGrid="0">
      <p:cViewPr varScale="1">
        <p:scale>
          <a:sx n="66" d="100"/>
          <a:sy n="66" d="100"/>
        </p:scale>
        <p:origin x="3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839574802039888E-2"/>
          <c:y val="8.5789751378128373E-2"/>
          <c:w val="0.92910129449008583"/>
          <c:h val="0.829990299515067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Valoració global</c:v>
                </c:pt>
              </c:strCache>
            </c:strRef>
          </c:tx>
          <c:spPr>
            <a:solidFill>
              <a:srgbClr val="C587BB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94A-444C-99FC-FA0136B881CD}"/>
              </c:ext>
            </c:extLst>
          </c:dPt>
          <c:dPt>
            <c:idx val="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83-43D1-AA04-1E040C56921C}"/>
              </c:ext>
            </c:extLst>
          </c:dPt>
          <c:dPt>
            <c:idx val="2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83-43D1-AA04-1E040C56921C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83-43D1-AA04-1E040C56921C}"/>
              </c:ext>
            </c:extLst>
          </c:dPt>
          <c:dPt>
            <c:idx val="4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E83-43D1-AA04-1E040C56921C}"/>
              </c:ext>
            </c:extLst>
          </c:dPt>
          <c:dPt>
            <c:idx val="6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E83-43D1-AA04-1E040C56921C}"/>
              </c:ext>
            </c:extLst>
          </c:dPt>
          <c:dPt>
            <c:idx val="7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94A-444C-99FC-FA0136B881CD}"/>
              </c:ext>
            </c:extLst>
          </c:dPt>
          <c:dLbls>
            <c:dLbl>
              <c:idx val="5"/>
              <c:layout/>
              <c:tx>
                <c:rich>
                  <a:bodyPr/>
                  <a:lstStyle/>
                  <a:p>
                    <a:fld id="{36AB415E-A65B-4BA9-A2D7-A164B36CC93F}" type="VALUE">
                      <a:rPr lang="en-US" smtClean="0"/>
                      <a:pPr/>
                      <a:t>[VALOR]</a:t>
                    </a:fld>
                    <a:r>
                      <a:rPr lang="en-US" sz="1400" baseline="30000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294A-444C-99FC-FA0136B881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Hoja1!$A$2:$A$10</c:f>
              <c:strCache>
                <c:ptCount val="9"/>
                <c:pt idx="0">
                  <c:v>ARO</c:v>
                </c:pt>
                <c:pt idx="1">
                  <c:v>BB</c:v>
                </c:pt>
                <c:pt idx="2">
                  <c:v>USIC</c:v>
                </c:pt>
                <c:pt idx="3">
                  <c:v>ESU</c:v>
                </c:pt>
                <c:pt idx="4">
                  <c:v>UAT-Gen</c:v>
                </c:pt>
                <c:pt idx="5">
                  <c:v>UAT-Met</c:v>
                </c:pt>
                <c:pt idx="6">
                  <c:v>UAT-Mic</c:v>
                </c:pt>
                <c:pt idx="7">
                  <c:v>UAT-Cit</c:v>
                </c:pt>
                <c:pt idx="8">
                  <c:v>UEB</c:v>
                </c:pt>
              </c:strCache>
            </c:strRef>
          </c:cat>
          <c:val>
            <c:numRef>
              <c:f>Hoja1!$B$2:$B$10</c:f>
              <c:numCache>
                <c:formatCode>0.00</c:formatCode>
                <c:ptCount val="9"/>
                <c:pt idx="0">
                  <c:v>9</c:v>
                </c:pt>
                <c:pt idx="1">
                  <c:v>8.76</c:v>
                </c:pt>
                <c:pt idx="2">
                  <c:v>8.75</c:v>
                </c:pt>
                <c:pt idx="3">
                  <c:v>8.67</c:v>
                </c:pt>
                <c:pt idx="4">
                  <c:v>9.3000000000000007</c:v>
                </c:pt>
                <c:pt idx="5">
                  <c:v>7</c:v>
                </c:pt>
                <c:pt idx="6">
                  <c:v>9.14</c:v>
                </c:pt>
                <c:pt idx="7">
                  <c:v>9.0500000000000007</c:v>
                </c:pt>
                <c:pt idx="8">
                  <c:v>7.83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E83-43D1-AA04-1E040C569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-27"/>
        <c:axId val="61055248"/>
        <c:axId val="436664992"/>
      </c:barChart>
      <c:catAx>
        <c:axId val="6105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ES"/>
          </a:p>
        </c:txPr>
        <c:crossAx val="436664992"/>
        <c:crosses val="autoZero"/>
        <c:auto val="1"/>
        <c:lblAlgn val="ctr"/>
        <c:lblOffset val="100"/>
        <c:noMultiLvlLbl val="0"/>
      </c:catAx>
      <c:valAx>
        <c:axId val="43666499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ES"/>
          </a:p>
        </c:txPr>
        <c:crossAx val="61055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-5400000" spcFirstLastPara="1" vertOverflow="ellipsis" wrap="square" anchor="ctr" anchorCtr="1"/>
          <a:lstStyle/>
          <a:p>
            <a:pPr algn="l">
              <a:defRPr lang="ca-ES" sz="1400" b="0" i="0" u="none" strike="noStrike" kern="1200" spc="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ca-ES" sz="1400" noProof="0" dirty="0">
                <a:latin typeface="Verdana" panose="020B0604030504040204" pitchFamily="34" charset="0"/>
                <a:ea typeface="Verdana" panose="020B0604030504040204" pitchFamily="34" charset="0"/>
              </a:rPr>
              <a:t>Percentatge </a:t>
            </a:r>
            <a:br>
              <a:rPr lang="ca-ES" sz="1400" noProof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a-ES" sz="1400" noProof="0" dirty="0">
                <a:latin typeface="Verdana" panose="020B0604030504040204" pitchFamily="34" charset="0"/>
                <a:ea typeface="Verdana" panose="020B0604030504040204" pitchFamily="34" charset="0"/>
              </a:rPr>
              <a:t>segons puntuació</a:t>
            </a:r>
          </a:p>
        </c:rich>
      </c:tx>
      <c:layout>
        <c:manualLayout>
          <c:xMode val="edge"/>
          <c:yMode val="edge"/>
          <c:x val="4.6241823413181185E-2"/>
          <c:y val="0.27676125295582155"/>
        </c:manualLayout>
      </c:layout>
      <c:overlay val="0"/>
      <c:spPr>
        <a:noFill/>
        <a:ln>
          <a:noFill/>
        </a:ln>
        <a:effectLst/>
      </c:spPr>
      <c:txPr>
        <a:bodyPr rot="-5400000" spcFirstLastPara="1" vertOverflow="ellipsis" wrap="square" anchor="ctr" anchorCtr="1"/>
        <a:lstStyle/>
        <a:p>
          <a:pPr algn="l">
            <a:defRPr lang="ca-ES" sz="1400" b="0" i="0" u="none" strike="noStrike" kern="1200" spc="0" baseline="0" noProof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21781868687968475"/>
          <c:y val="8.7417394525659636E-2"/>
          <c:w val="0.58947000662943572"/>
          <c:h val="0.9144427969487061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Percentatge</c:v>
                </c:pt>
              </c:strCache>
            </c:strRef>
          </c:tx>
          <c:spPr>
            <a:ln w="952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8600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3D-4419-B1C0-DC1617CACE7C}"/>
              </c:ext>
            </c:extLst>
          </c:dPt>
          <c:dPt>
            <c:idx val="1"/>
            <c:bubble3D val="0"/>
            <c:spPr>
              <a:solidFill>
                <a:srgbClr val="00CC00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3D-4419-B1C0-DC1617CACE7C}"/>
              </c:ext>
            </c:extLst>
          </c:dPt>
          <c:dPt>
            <c:idx val="2"/>
            <c:bubble3D val="0"/>
            <c:spPr>
              <a:solidFill>
                <a:srgbClr val="99FF66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3D-4419-B1C0-DC1617CACE7C}"/>
              </c:ext>
            </c:extLst>
          </c:dPt>
          <c:dPt>
            <c:idx val="3"/>
            <c:bubble3D val="0"/>
            <c:spPr>
              <a:solidFill>
                <a:srgbClr val="E2FC46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23D-4419-B1C0-DC1617CACE7C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23D-4419-B1C0-DC1617CACE7C}"/>
              </c:ext>
            </c:extLst>
          </c:dPt>
          <c:dPt>
            <c:idx val="5"/>
            <c:bubble3D val="0"/>
            <c:spPr>
              <a:solidFill>
                <a:srgbClr val="FFD72F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23D-4419-B1C0-DC1617CACE7C}"/>
              </c:ext>
            </c:extLst>
          </c:dPt>
          <c:dPt>
            <c:idx val="6"/>
            <c:bubble3D val="0"/>
            <c:spPr>
              <a:solidFill>
                <a:srgbClr val="FDAF51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23D-4419-B1C0-DC1617CACE7C}"/>
              </c:ext>
            </c:extLst>
          </c:dPt>
          <c:dPt>
            <c:idx val="7"/>
            <c:bubble3D val="0"/>
            <c:spPr>
              <a:solidFill>
                <a:srgbClr val="FD6D0B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23D-4419-B1C0-DC1617CACE7C}"/>
              </c:ext>
            </c:extLst>
          </c:dPt>
          <c:dPt>
            <c:idx val="8"/>
            <c:bubble3D val="0"/>
            <c:spPr>
              <a:solidFill>
                <a:srgbClr val="F20000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23D-4419-B1C0-DC1617CACE7C}"/>
              </c:ext>
            </c:extLst>
          </c:dPt>
          <c:dPt>
            <c:idx val="9"/>
            <c:bubble3D val="0"/>
            <c:spPr>
              <a:solidFill>
                <a:srgbClr val="B00000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23D-4419-B1C0-DC1617CACE7C}"/>
              </c:ext>
            </c:extLst>
          </c:dPt>
          <c:dLbls>
            <c:dLbl>
              <c:idx val="0"/>
              <c:layout>
                <c:manualLayout>
                  <c:x val="-8.1432698015653976E-2"/>
                  <c:y val="3.20530071263935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23D-4419-B1C0-DC1617CACE7C}"/>
                </c:ext>
              </c:extLst>
            </c:dLbl>
            <c:dLbl>
              <c:idx val="1"/>
              <c:layout>
                <c:manualLayout>
                  <c:x val="-8.2860624284593037E-2"/>
                  <c:y val="-0.2479791286410309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23D-4419-B1C0-DC1617CACE7C}"/>
                </c:ext>
              </c:extLst>
            </c:dLbl>
            <c:dLbl>
              <c:idx val="2"/>
              <c:layout>
                <c:manualLayout>
                  <c:x val="8.9128465078672281E-2"/>
                  <c:y val="3.4015045484384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23D-4419-B1C0-DC1617CACE7C}"/>
                </c:ext>
              </c:extLst>
            </c:dLbl>
            <c:dLbl>
              <c:idx val="3"/>
              <c:layout>
                <c:manualLayout>
                  <c:x val="3.7314207213101094E-2"/>
                  <c:y val="0.117294706606298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23D-4419-B1C0-DC1617CACE7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23D-4419-B1C0-DC1617CACE7C}"/>
                </c:ext>
              </c:extLst>
            </c:dLbl>
            <c:dLbl>
              <c:idx val="5"/>
              <c:layout>
                <c:manualLayout>
                  <c:x val="-1.3722274873439832E-2"/>
                  <c:y val="4.4525321836220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23D-4419-B1C0-DC1617CACE7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23D-4419-B1C0-DC1617CACE7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23D-4419-B1C0-DC1617CACE7C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23D-4419-B1C0-DC1617CACE7C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23D-4419-B1C0-DC1617CACE7C}"/>
                </c:ext>
              </c:extLst>
            </c:dLbl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Hoja1!$A$2:$A$11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Hoja1!$B$2:$B$11</c:f>
              <c:numCache>
                <c:formatCode>0.0%</c:formatCode>
                <c:ptCount val="10"/>
                <c:pt idx="0">
                  <c:v>0.26666666666666666</c:v>
                </c:pt>
                <c:pt idx="1">
                  <c:v>0.3</c:v>
                </c:pt>
                <c:pt idx="2">
                  <c:v>0.26666666666666666</c:v>
                </c:pt>
                <c:pt idx="3">
                  <c:v>0.13333333333333333</c:v>
                </c:pt>
                <c:pt idx="4">
                  <c:v>0</c:v>
                </c:pt>
                <c:pt idx="5">
                  <c:v>3.3333333333333333E-2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23D-4419-B1C0-DC1617CACE7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89297294021967077"/>
          <c:y val="0.18476182283864634"/>
          <c:w val="0.10702705978032923"/>
          <c:h val="0.60238761802134522"/>
        </c:manualLayout>
      </c:layout>
      <c:overlay val="0"/>
      <c:spPr>
        <a:noFill/>
        <a:ln w="9525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4797229386905"/>
          <c:y val="3.4046026936074322E-2"/>
          <c:w val="0.79321829476513972"/>
          <c:h val="0.861350575723753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8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23-4A75-A6D4-B198DDCD5959}"/>
              </c:ext>
            </c:extLst>
          </c:dPt>
          <c:dPt>
            <c:idx val="1"/>
            <c:invertIfNegative val="0"/>
            <c:bubble3D val="0"/>
            <c:spPr>
              <a:solidFill>
                <a:srgbClr val="00CC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23-4A75-A6D4-B198DDCD5959}"/>
              </c:ext>
            </c:extLst>
          </c:dPt>
          <c:dPt>
            <c:idx val="2"/>
            <c:invertIfNegative val="0"/>
            <c:bubble3D val="0"/>
            <c:spPr>
              <a:solidFill>
                <a:srgbClr val="99FF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23-4A75-A6D4-B198DDCD5959}"/>
              </c:ext>
            </c:extLst>
          </c:dPt>
          <c:dPt>
            <c:idx val="3"/>
            <c:invertIfNegative val="0"/>
            <c:bubble3D val="0"/>
            <c:spPr>
              <a:solidFill>
                <a:srgbClr val="E2FC4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23-4A75-A6D4-B198DDCD5959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23-4A75-A6D4-B198DDCD5959}"/>
              </c:ext>
            </c:extLst>
          </c:dPt>
          <c:dPt>
            <c:idx val="5"/>
            <c:invertIfNegative val="0"/>
            <c:bubble3D val="0"/>
            <c:spPr>
              <a:solidFill>
                <a:srgbClr val="FFD2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23-4A75-A6D4-B198DDCD595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Hoja1!$A$2:$A$11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Hoja1!$B$2:$B$11</c:f>
              <c:numCache>
                <c:formatCode>General</c:formatCode>
                <c:ptCount val="10"/>
                <c:pt idx="0">
                  <c:v>8</c:v>
                </c:pt>
                <c:pt idx="1">
                  <c:v>9</c:v>
                </c:pt>
                <c:pt idx="2">
                  <c:v>8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23-4A75-A6D4-B198DDCD5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769798240"/>
        <c:axId val="769800320"/>
      </c:barChart>
      <c:catAx>
        <c:axId val="7697982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r>
                  <a:rPr lang="ca-E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Puntuació</a:t>
                </a:r>
              </a:p>
            </c:rich>
          </c:tx>
          <c:layout>
            <c:manualLayout>
              <c:xMode val="edge"/>
              <c:yMode val="edge"/>
              <c:x val="2.8771266998462119E-2"/>
              <c:y val="0.338780600058832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ES"/>
          </a:p>
        </c:txPr>
        <c:crossAx val="769800320"/>
        <c:crosses val="autoZero"/>
        <c:auto val="1"/>
        <c:lblAlgn val="ctr"/>
        <c:lblOffset val="100"/>
        <c:noMultiLvlLbl val="0"/>
      </c:catAx>
      <c:valAx>
        <c:axId val="7698003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r>
                  <a:rPr lang="ca-ES" sz="1400" dirty="0">
                    <a:latin typeface="Verdana" panose="020B0604030504040204" pitchFamily="34" charset="0"/>
                    <a:ea typeface="Verdana" panose="020B0604030504040204" pitchFamily="34" charset="0"/>
                  </a:rPr>
                  <a:t>Quantitat</a:t>
                </a:r>
                <a:r>
                  <a:rPr lang="ca-ES" sz="1400" baseline="0" dirty="0">
                    <a:latin typeface="Verdana" panose="020B0604030504040204" pitchFamily="34" charset="0"/>
                    <a:ea typeface="Verdana" panose="020B0604030504040204" pitchFamily="34" charset="0"/>
                  </a:rPr>
                  <a:t> de respostes</a:t>
                </a:r>
                <a:endParaRPr lang="ca-ES" sz="1400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c:rich>
          </c:tx>
          <c:layout>
            <c:manualLayout>
              <c:xMode val="edge"/>
              <c:yMode val="edge"/>
              <c:x val="0.31937927610467298"/>
              <c:y val="0.9274116569105851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crossAx val="76979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BEC4B-E6A7-470B-88C6-488E55F115D3}" type="datetimeFigureOut">
              <a:rPr lang="ca-ES" smtClean="0"/>
              <a:t>7/4/2026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2057-9FA3-409D-84FC-D410B9C95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940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77052-641C-4447-BD3D-E6D2C5CF2955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42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9817" y="1494925"/>
            <a:ext cx="12178904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9817" y="4797715"/>
            <a:ext cx="12178904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9B12-CDD2-504C-BD2C-7D60CE606371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124-59BA-1D49-AA67-D92E67C048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094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49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0704" y="486326"/>
            <a:ext cx="3501435" cy="774104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6399" y="486326"/>
            <a:ext cx="10301323" cy="774104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485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9"/>
            <a:ext cx="16238538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50;p7">
            <a:extLst>
              <a:ext uri="{FF2B5EF4-FFF2-40B4-BE49-F238E27FC236}">
                <a16:creationId xmlns:a16="http://schemas.microsoft.com/office/drawing/2014/main" id="{65E5FAD1-DB47-0A15-65DB-53E4B4126706}"/>
              </a:ext>
            </a:extLst>
          </p:cNvPr>
          <p:cNvSpPr/>
          <p:nvPr userDrawn="1"/>
        </p:nvSpPr>
        <p:spPr>
          <a:xfrm rot="10800000">
            <a:off x="1076468" y="0"/>
            <a:ext cx="15162070" cy="5089442"/>
          </a:xfrm>
          <a:prstGeom prst="round1Rect">
            <a:avLst>
              <a:gd name="adj" fmla="val 50000"/>
            </a:avLst>
          </a:prstGeom>
          <a:solidFill>
            <a:srgbClr val="7B0163">
              <a:alpha val="80000"/>
            </a:srgbClr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sp>
        <p:nvSpPr>
          <p:cNvPr id="8" name="Marcador de texto 8">
            <a:extLst>
              <a:ext uri="{FF2B5EF4-FFF2-40B4-BE49-F238E27FC236}">
                <a16:creationId xmlns:a16="http://schemas.microsoft.com/office/drawing/2014/main" id="{B91C9EC4-5E40-5030-6438-3081AD2470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4723" y="1951683"/>
            <a:ext cx="13397352" cy="14115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398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necessary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701149-79F0-D4AF-B531-C0762F9946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4723" y="664188"/>
            <a:ext cx="13397352" cy="97629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3996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6394"/>
            </a:lvl2pPr>
            <a:lvl3pPr>
              <a:defRPr sz="6394"/>
            </a:lvl3pPr>
            <a:lvl4pPr>
              <a:defRPr sz="6394"/>
            </a:lvl4pPr>
            <a:lvl5pPr>
              <a:defRPr sz="639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one</a:t>
            </a:r>
            <a:r>
              <a:rPr lang="es-ES" dirty="0"/>
              <a:t> line</a:t>
            </a:r>
          </a:p>
        </p:txBody>
      </p:sp>
      <p:pic>
        <p:nvPicPr>
          <p:cNvPr id="11" name="Imagen 10" descr="Texto&#10;&#10;Descripción generada automáticamente">
            <a:extLst>
              <a:ext uri="{FF2B5EF4-FFF2-40B4-BE49-F238E27FC236}">
                <a16:creationId xmlns:a16="http://schemas.microsoft.com/office/drawing/2014/main" id="{F6C9CB3A-A1B3-B538-CBA2-F492D403F69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0313" y="3152737"/>
            <a:ext cx="5282224" cy="169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39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5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-1703895" y="336362"/>
            <a:ext cx="19592665" cy="9178606"/>
            <a:chOff x="-959475" y="189400"/>
            <a:chExt cx="11032725" cy="5168350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10" name="Google Shape;59;p8">
              <a:extLst>
                <a:ext uri="{FF2B5EF4-FFF2-40B4-BE49-F238E27FC236}">
                  <a16:creationId xmlns:a16="http://schemas.microsoft.com/office/drawing/2014/main" id="{E7C0B53A-D4EA-F925-AFAC-84CAB3748493}"/>
                </a:ext>
              </a:extLst>
            </p:cNvPr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</p:grpSp>
      <p:sp>
        <p:nvSpPr>
          <p:cNvPr id="26" name="Marcador de texto 2">
            <a:extLst>
              <a:ext uri="{FF2B5EF4-FFF2-40B4-BE49-F238E27FC236}">
                <a16:creationId xmlns:a16="http://schemas.microsoft.com/office/drawing/2014/main" id="{60DF0F8B-BD83-A6B7-332D-F023083C3C6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76780" y="1902099"/>
            <a:ext cx="2884326" cy="13853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799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08954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909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3pPr>
            <a:lvl4pPr marL="1826861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81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71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726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7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63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9" name="Google Shape;20;p3">
            <a:extLst>
              <a:ext uri="{FF2B5EF4-FFF2-40B4-BE49-F238E27FC236}">
                <a16:creationId xmlns:a16="http://schemas.microsoft.com/office/drawing/2014/main" id="{DEAECD0F-AA20-B65E-6471-4EDA7623A43B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3646327" y="3490722"/>
            <a:ext cx="9762990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398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dirty="0"/>
          </a:p>
        </p:txBody>
      </p:sp>
      <p:sp>
        <p:nvSpPr>
          <p:cNvPr id="12" name="Google Shape;27;p4">
            <a:extLst>
              <a:ext uri="{FF2B5EF4-FFF2-40B4-BE49-F238E27FC236}">
                <a16:creationId xmlns:a16="http://schemas.microsoft.com/office/drawing/2014/main" id="{11CCF2D9-7B4C-A068-153D-C39338618A4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646331" y="2428149"/>
            <a:ext cx="9762993" cy="859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996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2437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6">
            <a:extLst>
              <a:ext uri="{FF2B5EF4-FFF2-40B4-BE49-F238E27FC236}">
                <a16:creationId xmlns:a16="http://schemas.microsoft.com/office/drawing/2014/main" id="{22059CAF-FEDA-4D09-15DC-AF43E6792D77}"/>
              </a:ext>
            </a:extLst>
          </p:cNvPr>
          <p:cNvSpPr/>
          <p:nvPr userDrawn="1"/>
        </p:nvSpPr>
        <p:spPr>
          <a:xfrm rot="16200000">
            <a:off x="-2369410" y="1289051"/>
            <a:ext cx="7179201" cy="4601116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848148" y="727752"/>
            <a:ext cx="17040616" cy="8787216"/>
            <a:chOff x="477596" y="409787"/>
            <a:chExt cx="9595654" cy="4947963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16" name="Google Shape;57;p8">
              <a:extLst>
                <a:ext uri="{FF2B5EF4-FFF2-40B4-BE49-F238E27FC236}">
                  <a16:creationId xmlns:a16="http://schemas.microsoft.com/office/drawing/2014/main" id="{3B58EFF3-C82E-B264-1B10-3E97703BEF76}"/>
                </a:ext>
              </a:extLst>
            </p:cNvPr>
            <p:cNvSpPr/>
            <p:nvPr userDrawn="1"/>
          </p:nvSpPr>
          <p:spPr>
            <a:xfrm>
              <a:off x="477596" y="409787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D681EF73-E3BE-A7C6-454A-31638790A7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641286" y="2433953"/>
            <a:ext cx="10291434" cy="9550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996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B</a:t>
            </a:r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 hasCustomPrompt="1"/>
          </p:nvPr>
        </p:nvSpPr>
        <p:spPr>
          <a:xfrm>
            <a:off x="3641286" y="3503851"/>
            <a:ext cx="10291434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398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3814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3" y="9"/>
            <a:ext cx="7842066" cy="9134475"/>
          </a:xfrm>
          <a:prstGeom prst="rect">
            <a:avLst/>
          </a:prstGeom>
          <a:solidFill>
            <a:srgbClr val="7B01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8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1061452" y="-155547"/>
            <a:ext cx="18054182" cy="9460668"/>
            <a:chOff x="-591823" y="0"/>
            <a:chExt cx="10166398" cy="5327175"/>
          </a:xfrm>
        </p:grpSpPr>
        <p:sp>
          <p:nvSpPr>
            <p:cNvPr id="41" name="Google Shape;41;p6"/>
            <p:cNvSpPr/>
            <p:nvPr/>
          </p:nvSpPr>
          <p:spPr>
            <a:xfrm flipH="1">
              <a:off x="-223940" y="0"/>
              <a:ext cx="1786242" cy="1144831"/>
            </a:xfrm>
            <a:custGeom>
              <a:avLst/>
              <a:gdLst/>
              <a:ahLst/>
              <a:cxnLst/>
              <a:rect l="l" t="t" r="r" b="b"/>
              <a:pathLst>
                <a:path w="25100" h="16087" extrusionOk="0">
                  <a:moveTo>
                    <a:pt x="1013" y="4144"/>
                  </a:moveTo>
                  <a:lnTo>
                    <a:pt x="6740" y="14824"/>
                  </a:lnTo>
                  <a:cubicBezTo>
                    <a:pt x="7156" y="15610"/>
                    <a:pt x="7966" y="16086"/>
                    <a:pt x="8859" y="16086"/>
                  </a:cubicBezTo>
                  <a:lnTo>
                    <a:pt x="25099" y="16086"/>
                  </a:lnTo>
                  <a:lnTo>
                    <a:pt x="25099" y="1"/>
                  </a:lnTo>
                  <a:lnTo>
                    <a:pt x="3513" y="1"/>
                  </a:lnTo>
                  <a:cubicBezTo>
                    <a:pt x="1370" y="1"/>
                    <a:pt x="1" y="2263"/>
                    <a:pt x="1013" y="41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-363548" y="1021150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-591823" y="1234875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304BF31-A193-5082-77A1-D0E7AC3867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6777" y="2135052"/>
            <a:ext cx="5282796" cy="2841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7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1359BE20-FB12-58F4-33DC-3BB3CCFCAD1C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8928431" y="2048996"/>
            <a:ext cx="6321913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09" lvl="1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861" lvl="2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17" lvl="3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771" lvl="4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726" lvl="5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678" lvl="6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633" lvl="7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588" lvl="8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1CF3E8F-5851-AD4A-3A46-3916C114A6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19640" y="1153342"/>
            <a:ext cx="6321913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</p:spTree>
    <p:extLst>
      <p:ext uri="{BB962C8B-B14F-4D97-AF65-F5344CB8AC3E}">
        <p14:creationId xmlns:p14="http://schemas.microsoft.com/office/powerpoint/2010/main" val="2704011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8119271" y="-36197"/>
            <a:ext cx="8119270" cy="91706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998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663750" y="-36196"/>
            <a:ext cx="17656480" cy="9341319"/>
            <a:chOff x="-367875" y="67204"/>
            <a:chExt cx="9942450" cy="5259971"/>
          </a:xfrm>
        </p:grpSpPr>
        <p:sp>
          <p:nvSpPr>
            <p:cNvPr id="42" name="Google Shape;42;p6"/>
            <p:cNvSpPr/>
            <p:nvPr/>
          </p:nvSpPr>
          <p:spPr>
            <a:xfrm>
              <a:off x="-139600" y="67204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-367875" y="280929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3" name="Google Shape;27;p4">
            <a:extLst>
              <a:ext uri="{FF2B5EF4-FFF2-40B4-BE49-F238E27FC236}">
                <a16:creationId xmlns:a16="http://schemas.microsoft.com/office/drawing/2014/main" id="{4619F56C-2A8F-9C10-E78D-413EBE05101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544723" y="635969"/>
            <a:ext cx="6181791" cy="784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r>
              <a:rPr lang="es-ES" dirty="0"/>
              <a:t> 01</a:t>
            </a:r>
            <a:endParaRPr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DED59F9-704B-8176-3E8D-9361745965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19631" y="676991"/>
            <a:ext cx="6330703" cy="7844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7" b="1"/>
            </a:lvl1pPr>
            <a:lvl2pPr marL="0" indent="0">
              <a:spcBef>
                <a:spcPts val="0"/>
              </a:spcBef>
              <a:buNone/>
              <a:defRPr sz="3197" b="1">
                <a:solidFill>
                  <a:schemeClr val="accent1"/>
                </a:solidFill>
              </a:defRPr>
            </a:lvl2pPr>
            <a:lvl3pPr marL="913454" indent="0">
              <a:buNone/>
              <a:defRPr sz="3197" b="1"/>
            </a:lvl3pPr>
            <a:lvl4pPr marL="1370181" indent="0">
              <a:buNone/>
              <a:defRPr sz="3197" b="1"/>
            </a:lvl4pPr>
            <a:lvl5pPr marL="1826909" indent="0">
              <a:buNone/>
              <a:defRPr sz="3197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02</a:t>
            </a:r>
          </a:p>
        </p:txBody>
      </p:sp>
      <p:sp>
        <p:nvSpPr>
          <p:cNvPr id="13" name="Google Shape;26;p4">
            <a:extLst>
              <a:ext uri="{FF2B5EF4-FFF2-40B4-BE49-F238E27FC236}">
                <a16:creationId xmlns:a16="http://schemas.microsoft.com/office/drawing/2014/main" id="{92900E7E-D5F5-2865-FBD6-BB0BA5AA3726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1553514" y="2909499"/>
            <a:ext cx="6173000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09" lvl="1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861" lvl="2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17" lvl="3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771" lvl="4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726" lvl="5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678" lvl="6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633" lvl="7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588" lvl="8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4" name="Marcador de texto 8">
            <a:extLst>
              <a:ext uri="{FF2B5EF4-FFF2-40B4-BE49-F238E27FC236}">
                <a16:creationId xmlns:a16="http://schemas.microsoft.com/office/drawing/2014/main" id="{54357659-7439-5F8E-EC17-7CDE67D25D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44725" y="2013844"/>
            <a:ext cx="6173000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01</a:t>
            </a:r>
          </a:p>
        </p:txBody>
      </p:sp>
      <p:sp>
        <p:nvSpPr>
          <p:cNvPr id="15" name="Google Shape;26;p4">
            <a:extLst>
              <a:ext uri="{FF2B5EF4-FFF2-40B4-BE49-F238E27FC236}">
                <a16:creationId xmlns:a16="http://schemas.microsoft.com/office/drawing/2014/main" id="{C10D6970-864F-F5AF-8357-AD3D8BCD1F2E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8928431" y="2909499"/>
            <a:ext cx="6321913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09" lvl="1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861" lvl="2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17" lvl="3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771" lvl="4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726" lvl="5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678" lvl="6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633" lvl="7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588" lvl="8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6" name="Marcador de texto 8">
            <a:extLst>
              <a:ext uri="{FF2B5EF4-FFF2-40B4-BE49-F238E27FC236}">
                <a16:creationId xmlns:a16="http://schemas.microsoft.com/office/drawing/2014/main" id="{E2622DC8-4C24-4E18-75DE-BE8A691D874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19640" y="2013844"/>
            <a:ext cx="6321913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</p:spTree>
    <p:extLst>
      <p:ext uri="{BB962C8B-B14F-4D97-AF65-F5344CB8AC3E}">
        <p14:creationId xmlns:p14="http://schemas.microsoft.com/office/powerpoint/2010/main" val="3273509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0ABB5BE-0D57-1059-D10A-1C6DA9848A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9"/>
            <a:ext cx="16238538" cy="9134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9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image</a:t>
            </a:r>
            <a:endParaRPr lang="es-ES" dirty="0"/>
          </a:p>
        </p:txBody>
      </p:sp>
      <p:grpSp>
        <p:nvGrpSpPr>
          <p:cNvPr id="47" name="Google Shape;47;p7"/>
          <p:cNvGrpSpPr/>
          <p:nvPr/>
        </p:nvGrpSpPr>
        <p:grpSpPr>
          <a:xfrm>
            <a:off x="-1703895" y="336363"/>
            <a:ext cx="19592665" cy="9818872"/>
            <a:chOff x="-959475" y="189400"/>
            <a:chExt cx="11032725" cy="5528875"/>
          </a:xfrm>
        </p:grpSpPr>
        <p:sp>
          <p:nvSpPr>
            <p:cNvPr id="48" name="Google Shape;48;p7"/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9" name="Google Shape;49;p7"/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-238300" y="4321475"/>
              <a:ext cx="953400" cy="1396800"/>
            </a:xfrm>
            <a:prstGeom prst="round1Rect">
              <a:avLst>
                <a:gd name="adj" fmla="val 50000"/>
              </a:avLst>
            </a:pr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</p:grpSp>
    </p:spTree>
    <p:extLst>
      <p:ext uri="{BB962C8B-B14F-4D97-AF65-F5344CB8AC3E}">
        <p14:creationId xmlns:p14="http://schemas.microsoft.com/office/powerpoint/2010/main" val="2758311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 userDrawn="1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1;p6">
            <a:extLst>
              <a:ext uri="{FF2B5EF4-FFF2-40B4-BE49-F238E27FC236}">
                <a16:creationId xmlns:a16="http://schemas.microsoft.com/office/drawing/2014/main" id="{50D7F47E-6EED-34C4-9AF9-74DAAAD2B002}"/>
              </a:ext>
            </a:extLst>
          </p:cNvPr>
          <p:cNvSpPr/>
          <p:nvPr userDrawn="1"/>
        </p:nvSpPr>
        <p:spPr>
          <a:xfrm rot="5400000">
            <a:off x="9501749" y="2542658"/>
            <a:ext cx="8177490" cy="5240913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sp>
        <p:nvSpPr>
          <p:cNvPr id="63" name="Google Shape;63;p9"/>
          <p:cNvSpPr/>
          <p:nvPr/>
        </p:nvSpPr>
        <p:spPr>
          <a:xfrm rot="10800000">
            <a:off x="13785710" y="-211646"/>
            <a:ext cx="2452829" cy="3593586"/>
          </a:xfrm>
          <a:prstGeom prst="round1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4" name="Google Shape;64;p9"/>
          <p:cNvSpPr/>
          <p:nvPr/>
        </p:nvSpPr>
        <p:spPr>
          <a:xfrm rot="10800000" flipH="1">
            <a:off x="12330393" y="4546437"/>
            <a:ext cx="3908217" cy="4588044"/>
          </a:xfrm>
          <a:custGeom>
            <a:avLst/>
            <a:gdLst/>
            <a:ahLst/>
            <a:cxnLst/>
            <a:rect l="l" t="t" r="r" b="b"/>
            <a:pathLst>
              <a:path w="30112" h="35350" extrusionOk="0">
                <a:moveTo>
                  <a:pt x="30111" y="0"/>
                </a:moveTo>
                <a:lnTo>
                  <a:pt x="0" y="0"/>
                </a:lnTo>
                <a:lnTo>
                  <a:pt x="17169" y="32016"/>
                </a:lnTo>
                <a:cubicBezTo>
                  <a:pt x="18265" y="34064"/>
                  <a:pt x="20408" y="35350"/>
                  <a:pt x="22753" y="35350"/>
                </a:cubicBezTo>
                <a:lnTo>
                  <a:pt x="30111" y="35350"/>
                </a:ln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5" name="Google Shape;65;p9"/>
          <p:cNvSpPr/>
          <p:nvPr/>
        </p:nvSpPr>
        <p:spPr>
          <a:xfrm>
            <a:off x="11939960" y="6536707"/>
            <a:ext cx="2332767" cy="2597759"/>
          </a:xfrm>
          <a:custGeom>
            <a:avLst/>
            <a:gdLst/>
            <a:ahLst/>
            <a:cxnLst/>
            <a:rect l="l" t="t" r="r" b="b"/>
            <a:pathLst>
              <a:path w="26004" h="28957" extrusionOk="0">
                <a:moveTo>
                  <a:pt x="16931" y="1"/>
                </a:moveTo>
                <a:cubicBezTo>
                  <a:pt x="16062" y="1"/>
                  <a:pt x="15276" y="477"/>
                  <a:pt x="14871" y="1239"/>
                </a:cubicBezTo>
                <a:lnTo>
                  <a:pt x="0" y="28957"/>
                </a:lnTo>
                <a:lnTo>
                  <a:pt x="11490" y="28957"/>
                </a:lnTo>
                <a:lnTo>
                  <a:pt x="25182" y="3418"/>
                </a:lnTo>
                <a:cubicBezTo>
                  <a:pt x="26003" y="1870"/>
                  <a:pt x="24872" y="1"/>
                  <a:pt x="231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cxnSp>
        <p:nvCxnSpPr>
          <p:cNvPr id="66" name="Google Shape;66;p9"/>
          <p:cNvCxnSpPr/>
          <p:nvPr/>
        </p:nvCxnSpPr>
        <p:spPr>
          <a:xfrm rot="10800000" flipH="1">
            <a:off x="12480089" y="4333811"/>
            <a:ext cx="1427266" cy="2661225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Google Shape;27;p4">
            <a:extLst>
              <a:ext uri="{FF2B5EF4-FFF2-40B4-BE49-F238E27FC236}">
                <a16:creationId xmlns:a16="http://schemas.microsoft.com/office/drawing/2014/main" id="{10320BF7-FF5F-D329-1C8F-68468D97D3B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269838" y="635968"/>
            <a:ext cx="9266334" cy="10170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4" name="Marcador de texto 8">
            <a:extLst>
              <a:ext uri="{FF2B5EF4-FFF2-40B4-BE49-F238E27FC236}">
                <a16:creationId xmlns:a16="http://schemas.microsoft.com/office/drawing/2014/main" id="{B0F2BF94-BF7F-F78F-B103-5496CEA079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9838" y="1824027"/>
            <a:ext cx="9266334" cy="5617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B5B26A72-00D2-0ACF-9538-50AEEF88E16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1269838" y="2556816"/>
            <a:ext cx="9266334" cy="44601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09" lvl="1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861" lvl="2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17" lvl="3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771" lvl="4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726" lvl="5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678" lvl="6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633" lvl="7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588" lvl="8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90909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 userDrawn="1">
  <p:cSld name="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4;p33">
            <a:extLst>
              <a:ext uri="{FF2B5EF4-FFF2-40B4-BE49-F238E27FC236}">
                <a16:creationId xmlns:a16="http://schemas.microsoft.com/office/drawing/2014/main" id="{577C86E2-B233-F57F-56BF-CDAE5C8EFAC3}"/>
              </a:ext>
            </a:extLst>
          </p:cNvPr>
          <p:cNvSpPr/>
          <p:nvPr userDrawn="1"/>
        </p:nvSpPr>
        <p:spPr>
          <a:xfrm rot="10800000">
            <a:off x="-1161091" y="-656574"/>
            <a:ext cx="3338506" cy="1587092"/>
          </a:xfrm>
          <a:custGeom>
            <a:avLst/>
            <a:gdLst/>
            <a:ahLst/>
            <a:cxnLst/>
            <a:rect l="l" t="t" r="r" b="b"/>
            <a:pathLst>
              <a:path w="21766" h="10347" extrusionOk="0">
                <a:moveTo>
                  <a:pt x="4787" y="1417"/>
                </a:moveTo>
                <a:lnTo>
                  <a:pt x="1" y="10347"/>
                </a:lnTo>
                <a:lnTo>
                  <a:pt x="16217" y="10347"/>
                </a:lnTo>
                <a:lnTo>
                  <a:pt x="21765" y="0"/>
                </a:lnTo>
                <a:lnTo>
                  <a:pt x="7156" y="0"/>
                </a:lnTo>
                <a:cubicBezTo>
                  <a:pt x="6168" y="0"/>
                  <a:pt x="5251" y="548"/>
                  <a:pt x="4787" y="1417"/>
                </a:cubicBez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3" name="Google Shape;310;p33">
            <a:extLst>
              <a:ext uri="{FF2B5EF4-FFF2-40B4-BE49-F238E27FC236}">
                <a16:creationId xmlns:a16="http://schemas.microsoft.com/office/drawing/2014/main" id="{E16BFF06-E218-4D8D-D4F3-78F5183B74DD}"/>
              </a:ext>
            </a:extLst>
          </p:cNvPr>
          <p:cNvSpPr/>
          <p:nvPr userDrawn="1"/>
        </p:nvSpPr>
        <p:spPr>
          <a:xfrm rot="10800000">
            <a:off x="14545425" y="-99274"/>
            <a:ext cx="1693113" cy="2480613"/>
          </a:xfrm>
          <a:prstGeom prst="round1Rect">
            <a:avLst>
              <a:gd name="adj" fmla="val 50000"/>
            </a:avLst>
          </a:prstGeom>
          <a:solidFill>
            <a:srgbClr val="A2018D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4" name="Google Shape;311;p33">
            <a:extLst>
              <a:ext uri="{FF2B5EF4-FFF2-40B4-BE49-F238E27FC236}">
                <a16:creationId xmlns:a16="http://schemas.microsoft.com/office/drawing/2014/main" id="{36B9BF61-E5A6-FFFF-235D-42B238615C1C}"/>
              </a:ext>
            </a:extLst>
          </p:cNvPr>
          <p:cNvSpPr/>
          <p:nvPr userDrawn="1"/>
        </p:nvSpPr>
        <p:spPr>
          <a:xfrm>
            <a:off x="13806491" y="8095478"/>
            <a:ext cx="4479450" cy="2661225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5" name="Google Shape;312;p33">
            <a:extLst>
              <a:ext uri="{FF2B5EF4-FFF2-40B4-BE49-F238E27FC236}">
                <a16:creationId xmlns:a16="http://schemas.microsoft.com/office/drawing/2014/main" id="{8EF85CBF-06DC-0FA4-2EF2-52C20679FC8B}"/>
              </a:ext>
            </a:extLst>
          </p:cNvPr>
          <p:cNvSpPr/>
          <p:nvPr userDrawn="1"/>
        </p:nvSpPr>
        <p:spPr>
          <a:xfrm flipH="1">
            <a:off x="-214502" y="7383568"/>
            <a:ext cx="9596860" cy="5683435"/>
          </a:xfrm>
          <a:custGeom>
            <a:avLst/>
            <a:gdLst/>
            <a:ahLst/>
            <a:cxnLst/>
            <a:rect l="l" t="t" r="r" b="b"/>
            <a:pathLst>
              <a:path w="56317" h="33350" extrusionOk="0">
                <a:moveTo>
                  <a:pt x="56317" y="33350"/>
                </a:moveTo>
                <a:lnTo>
                  <a:pt x="56317" y="0"/>
                </a:lnTo>
                <a:lnTo>
                  <a:pt x="20074" y="0"/>
                </a:lnTo>
                <a:cubicBezTo>
                  <a:pt x="18741" y="0"/>
                  <a:pt x="17514" y="739"/>
                  <a:pt x="16883" y="1905"/>
                </a:cubicBezTo>
                <a:lnTo>
                  <a:pt x="0" y="33350"/>
                </a:lnTo>
                <a:cubicBezTo>
                  <a:pt x="0" y="33350"/>
                  <a:pt x="53412" y="33326"/>
                  <a:pt x="56317" y="33350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" name="Google Shape;313;p33">
            <a:extLst>
              <a:ext uri="{FF2B5EF4-FFF2-40B4-BE49-F238E27FC236}">
                <a16:creationId xmlns:a16="http://schemas.microsoft.com/office/drawing/2014/main" id="{1CD809EB-995A-E3ED-5DEE-7B7157E597FB}"/>
              </a:ext>
            </a:extLst>
          </p:cNvPr>
          <p:cNvSpPr/>
          <p:nvPr userDrawn="1"/>
        </p:nvSpPr>
        <p:spPr>
          <a:xfrm>
            <a:off x="-810328" y="7108071"/>
            <a:ext cx="5345186" cy="1227520"/>
          </a:xfrm>
          <a:prstGeom prst="round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10" name="Marcador de gráfico 9">
            <a:extLst>
              <a:ext uri="{FF2B5EF4-FFF2-40B4-BE49-F238E27FC236}">
                <a16:creationId xmlns:a16="http://schemas.microsoft.com/office/drawing/2014/main" id="{3895DBE5-B8EF-D40B-015F-34F0D37D7A97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7254623" y="675971"/>
            <a:ext cx="7445444" cy="58537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6E8CD0E2-DE58-9659-6FC3-2C9AE0081A9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269837" y="635971"/>
            <a:ext cx="5499736" cy="760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12" name="Google Shape;26;p4">
            <a:extLst>
              <a:ext uri="{FF2B5EF4-FFF2-40B4-BE49-F238E27FC236}">
                <a16:creationId xmlns:a16="http://schemas.microsoft.com/office/drawing/2014/main" id="{A2897DA4-DA8F-CB59-E825-5456423CCB5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1269834" y="1699494"/>
            <a:ext cx="5499736" cy="48302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09" lvl="1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861" lvl="2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17" lvl="3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771" lvl="4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726" lvl="5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678" lvl="6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633" lvl="7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588" lvl="8" indent="-34507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114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6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 preserve="1" userDrawn="1">
  <p:cSld name="Title only 3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24"/>
          <p:cNvGrpSpPr/>
          <p:nvPr/>
        </p:nvGrpSpPr>
        <p:grpSpPr>
          <a:xfrm>
            <a:off x="-2712454" y="-86309"/>
            <a:ext cx="5879367" cy="1638574"/>
            <a:chOff x="-1527400" y="-48600"/>
            <a:chExt cx="3310700" cy="922659"/>
          </a:xfrm>
        </p:grpSpPr>
        <p:sp>
          <p:nvSpPr>
            <p:cNvPr id="235" name="Google Shape;235;p24"/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236" name="Google Shape;236;p24"/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cxnSp>
          <p:nvCxnSpPr>
            <p:cNvPr id="237" name="Google Shape;237;p24"/>
            <p:cNvCxnSpPr/>
            <p:nvPr/>
          </p:nvCxnSpPr>
          <p:spPr>
            <a:xfrm>
              <a:off x="-399075" y="69920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24"/>
            <p:cNvCxnSpPr/>
            <p:nvPr/>
          </p:nvCxnSpPr>
          <p:spPr>
            <a:xfrm>
              <a:off x="-711725" y="87405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rgbClr val="C587B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9" name="Google Shape;239;p24"/>
          <p:cNvSpPr txBox="1">
            <a:spLocks noGrp="1"/>
          </p:cNvSpPr>
          <p:nvPr>
            <p:ph type="title"/>
          </p:nvPr>
        </p:nvSpPr>
        <p:spPr>
          <a:xfrm>
            <a:off x="3308047" y="861063"/>
            <a:ext cx="11660658" cy="761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endParaRPr dirty="0"/>
          </a:p>
        </p:txBody>
      </p:sp>
      <p:sp>
        <p:nvSpPr>
          <p:cNvPr id="3" name="Marcador de gráfico 9">
            <a:extLst>
              <a:ext uri="{FF2B5EF4-FFF2-40B4-BE49-F238E27FC236}">
                <a16:creationId xmlns:a16="http://schemas.microsoft.com/office/drawing/2014/main" id="{EB092D1C-AFD3-3BC1-D5FB-A49BB9156C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692191" y="2257068"/>
            <a:ext cx="6642292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4" name="Marcador de gráfico 9">
            <a:extLst>
              <a:ext uri="{FF2B5EF4-FFF2-40B4-BE49-F238E27FC236}">
                <a16:creationId xmlns:a16="http://schemas.microsoft.com/office/drawing/2014/main" id="{FED5953F-8CB3-2D99-08EE-9FA4FE09ADBF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8326413" y="2257068"/>
            <a:ext cx="6642292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29519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1_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14791041" y="7674620"/>
            <a:ext cx="3097726" cy="184034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91330" tIns="91330" rIns="91330" bIns="9133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grpSp>
        <p:nvGrpSpPr>
          <p:cNvPr id="11" name="Google Shape;234;p24">
            <a:extLst>
              <a:ext uri="{FF2B5EF4-FFF2-40B4-BE49-F238E27FC236}">
                <a16:creationId xmlns:a16="http://schemas.microsoft.com/office/drawing/2014/main" id="{D9534944-C6CC-1975-051A-FDDE2D448A38}"/>
              </a:ext>
            </a:extLst>
          </p:cNvPr>
          <p:cNvGrpSpPr/>
          <p:nvPr userDrawn="1"/>
        </p:nvGrpSpPr>
        <p:grpSpPr>
          <a:xfrm>
            <a:off x="-2712454" y="-86309"/>
            <a:ext cx="5879367" cy="1483653"/>
            <a:chOff x="-1527400" y="-48600"/>
            <a:chExt cx="3310700" cy="835425"/>
          </a:xfrm>
        </p:grpSpPr>
        <p:sp>
          <p:nvSpPr>
            <p:cNvPr id="12" name="Google Shape;235;p24">
              <a:extLst>
                <a:ext uri="{FF2B5EF4-FFF2-40B4-BE49-F238E27FC236}">
                  <a16:creationId xmlns:a16="http://schemas.microsoft.com/office/drawing/2014/main" id="{14335A79-95D0-07E9-A560-610AD8C9CFBF}"/>
                </a:ext>
              </a:extLst>
            </p:cNvPr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13" name="Google Shape;236;p24">
              <a:extLst>
                <a:ext uri="{FF2B5EF4-FFF2-40B4-BE49-F238E27FC236}">
                  <a16:creationId xmlns:a16="http://schemas.microsoft.com/office/drawing/2014/main" id="{15C469EC-E77E-2086-DE63-0CE185E37DD7}"/>
                </a:ext>
              </a:extLst>
            </p:cNvPr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55C3AA59-10B0-AC49-284B-2A7D0A54A5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658" y="3953487"/>
            <a:ext cx="14391962" cy="12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03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 userDrawn="1">
  <p:cSld name="Big number">
    <p:bg>
      <p:bgPr>
        <a:solidFill>
          <a:srgbClr val="7B016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AB090BC0-DE1F-00F0-3CB9-00235E301367}"/>
              </a:ext>
            </a:extLst>
          </p:cNvPr>
          <p:cNvSpPr/>
          <p:nvPr userDrawn="1"/>
        </p:nvSpPr>
        <p:spPr>
          <a:xfrm>
            <a:off x="2" y="0"/>
            <a:ext cx="16576840" cy="268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8"/>
          </a:p>
        </p:txBody>
      </p:sp>
      <p:grpSp>
        <p:nvGrpSpPr>
          <p:cNvPr id="72" name="Google Shape;72;p11"/>
          <p:cNvGrpSpPr/>
          <p:nvPr/>
        </p:nvGrpSpPr>
        <p:grpSpPr>
          <a:xfrm flipH="1">
            <a:off x="-456707" y="-135326"/>
            <a:ext cx="17088146" cy="9917776"/>
            <a:chOff x="-195301" y="-76200"/>
            <a:chExt cx="9622418" cy="5584566"/>
          </a:xfrm>
        </p:grpSpPr>
        <p:sp>
          <p:nvSpPr>
            <p:cNvPr id="74" name="Google Shape;74;p11"/>
            <p:cNvSpPr/>
            <p:nvPr/>
          </p:nvSpPr>
          <p:spPr>
            <a:xfrm rot="10800000">
              <a:off x="-195301" y="-76200"/>
              <a:ext cx="1852769" cy="2325407"/>
            </a:xfrm>
            <a:custGeom>
              <a:avLst/>
              <a:gdLst/>
              <a:ahLst/>
              <a:cxnLst/>
              <a:rect l="l" t="t" r="r" b="b"/>
              <a:pathLst>
                <a:path w="54234" h="68069" extrusionOk="0">
                  <a:moveTo>
                    <a:pt x="34553" y="2906"/>
                  </a:moveTo>
                  <a:lnTo>
                    <a:pt x="1" y="67866"/>
                  </a:lnTo>
                  <a:lnTo>
                    <a:pt x="54234" y="68068"/>
                  </a:lnTo>
                  <a:lnTo>
                    <a:pt x="54234" y="0"/>
                  </a:lnTo>
                  <a:lnTo>
                    <a:pt x="39399" y="0"/>
                  </a:lnTo>
                  <a:cubicBezTo>
                    <a:pt x="37363" y="0"/>
                    <a:pt x="35505" y="1120"/>
                    <a:pt x="34553" y="2906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-76200" y="-76200"/>
              <a:ext cx="839392" cy="934332"/>
            </a:xfrm>
            <a:custGeom>
              <a:avLst/>
              <a:gdLst/>
              <a:ahLst/>
              <a:cxnLst/>
              <a:rect l="l" t="t" r="r" b="b"/>
              <a:pathLst>
                <a:path w="13884" h="15455" extrusionOk="0">
                  <a:moveTo>
                    <a:pt x="9037" y="15454"/>
                  </a:moveTo>
                  <a:lnTo>
                    <a:pt x="12335" y="15454"/>
                  </a:lnTo>
                  <a:cubicBezTo>
                    <a:pt x="13276" y="15454"/>
                    <a:pt x="13883" y="14454"/>
                    <a:pt x="13443" y="13633"/>
                  </a:cubicBezTo>
                  <a:lnTo>
                    <a:pt x="6132" y="0"/>
                  </a:lnTo>
                  <a:lnTo>
                    <a:pt x="0" y="0"/>
                  </a:lnTo>
                  <a:lnTo>
                    <a:pt x="7930" y="14799"/>
                  </a:lnTo>
                  <a:cubicBezTo>
                    <a:pt x="8144" y="15204"/>
                    <a:pt x="8573" y="15454"/>
                    <a:pt x="9037" y="15454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76" name="Google Shape;76;p11"/>
            <p:cNvSpPr/>
            <p:nvPr/>
          </p:nvSpPr>
          <p:spPr>
            <a:xfrm rot="10800000">
              <a:off x="8587725" y="4574034"/>
              <a:ext cx="839392" cy="934332"/>
            </a:xfrm>
            <a:custGeom>
              <a:avLst/>
              <a:gdLst/>
              <a:ahLst/>
              <a:cxnLst/>
              <a:rect l="l" t="t" r="r" b="b"/>
              <a:pathLst>
                <a:path w="13884" h="15455" extrusionOk="0">
                  <a:moveTo>
                    <a:pt x="9037" y="15454"/>
                  </a:moveTo>
                  <a:lnTo>
                    <a:pt x="12335" y="15454"/>
                  </a:lnTo>
                  <a:cubicBezTo>
                    <a:pt x="13276" y="15454"/>
                    <a:pt x="13883" y="14454"/>
                    <a:pt x="13443" y="13633"/>
                  </a:cubicBezTo>
                  <a:lnTo>
                    <a:pt x="6132" y="0"/>
                  </a:lnTo>
                  <a:lnTo>
                    <a:pt x="0" y="0"/>
                  </a:lnTo>
                  <a:lnTo>
                    <a:pt x="7930" y="14799"/>
                  </a:lnTo>
                  <a:cubicBezTo>
                    <a:pt x="8144" y="15204"/>
                    <a:pt x="8573" y="15454"/>
                    <a:pt x="9037" y="1545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</p:spTree>
    <p:extLst>
      <p:ext uri="{BB962C8B-B14F-4D97-AF65-F5344CB8AC3E}">
        <p14:creationId xmlns:p14="http://schemas.microsoft.com/office/powerpoint/2010/main" val="33275414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_no_numera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070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6238538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50;p7">
            <a:extLst>
              <a:ext uri="{FF2B5EF4-FFF2-40B4-BE49-F238E27FC236}">
                <a16:creationId xmlns:a16="http://schemas.microsoft.com/office/drawing/2014/main" id="{1B68D318-1E31-A14E-9DE4-C3CBB8F5A72E}"/>
              </a:ext>
            </a:extLst>
          </p:cNvPr>
          <p:cNvSpPr/>
          <p:nvPr userDrawn="1"/>
        </p:nvSpPr>
        <p:spPr>
          <a:xfrm rot="10800000" flipH="1">
            <a:off x="1" y="0"/>
            <a:ext cx="15162070" cy="5709047"/>
          </a:xfrm>
          <a:prstGeom prst="round1Rect">
            <a:avLst>
              <a:gd name="adj" fmla="val 500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03A1E96E-9C04-9745-A1DB-B52273015A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4721" y="3086432"/>
            <a:ext cx="12868993" cy="552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197" b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one</a:t>
            </a:r>
            <a:r>
              <a:rPr lang="es-ES" dirty="0"/>
              <a:t> line</a:t>
            </a:r>
          </a:p>
        </p:txBody>
      </p:sp>
      <p:sp>
        <p:nvSpPr>
          <p:cNvPr id="11" name="Marcador de texto 3">
            <a:extLst>
              <a:ext uri="{FF2B5EF4-FFF2-40B4-BE49-F238E27FC236}">
                <a16:creationId xmlns:a16="http://schemas.microsoft.com/office/drawing/2014/main" id="{435B5060-730F-DC4D-9460-AA19C75F45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4721" y="664187"/>
            <a:ext cx="12868993" cy="220936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7991" b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8524"/>
            </a:lvl2pPr>
            <a:lvl3pPr>
              <a:defRPr sz="8524"/>
            </a:lvl3pPr>
            <a:lvl4pPr>
              <a:defRPr sz="8524"/>
            </a:lvl4pPr>
            <a:lvl5pPr>
              <a:defRPr sz="852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Loren </a:t>
            </a:r>
            <a:r>
              <a:rPr lang="es-ES" dirty="0" err="1"/>
              <a:t>ipsum</a:t>
            </a: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305A63B-3CF2-A944-8993-C394367411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75271" y="3851952"/>
            <a:ext cx="11320834" cy="121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000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6238538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50;p7">
            <a:extLst>
              <a:ext uri="{FF2B5EF4-FFF2-40B4-BE49-F238E27FC236}">
                <a16:creationId xmlns:a16="http://schemas.microsoft.com/office/drawing/2014/main" id="{1B68D318-1E31-A14E-9DE4-C3CBB8F5A72E}"/>
              </a:ext>
            </a:extLst>
          </p:cNvPr>
          <p:cNvSpPr/>
          <p:nvPr userDrawn="1"/>
        </p:nvSpPr>
        <p:spPr>
          <a:xfrm rot="10800000" flipH="1">
            <a:off x="1" y="0"/>
            <a:ext cx="15162070" cy="5709047"/>
          </a:xfrm>
          <a:prstGeom prst="round1Rect">
            <a:avLst>
              <a:gd name="adj" fmla="val 500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03A1E96E-9C04-9745-A1DB-B52273015A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4721" y="3086432"/>
            <a:ext cx="12868993" cy="552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197" b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one</a:t>
            </a:r>
            <a:r>
              <a:rPr lang="es-ES" dirty="0"/>
              <a:t> line</a:t>
            </a:r>
          </a:p>
        </p:txBody>
      </p:sp>
      <p:sp>
        <p:nvSpPr>
          <p:cNvPr id="11" name="Marcador de texto 3">
            <a:extLst>
              <a:ext uri="{FF2B5EF4-FFF2-40B4-BE49-F238E27FC236}">
                <a16:creationId xmlns:a16="http://schemas.microsoft.com/office/drawing/2014/main" id="{435B5060-730F-DC4D-9460-AA19C75F45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4721" y="664187"/>
            <a:ext cx="12868993" cy="220936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7991" b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8524"/>
            </a:lvl2pPr>
            <a:lvl3pPr>
              <a:defRPr sz="8524"/>
            </a:lvl3pPr>
            <a:lvl4pPr>
              <a:defRPr sz="8524"/>
            </a:lvl4pPr>
            <a:lvl5pPr>
              <a:defRPr sz="852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Loren </a:t>
            </a:r>
            <a:r>
              <a:rPr lang="es-ES" dirty="0" err="1"/>
              <a:t>ipsum</a:t>
            </a:r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DCFB06F-C045-9BD9-CFDB-1AE82989C3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4722" y="4016805"/>
            <a:ext cx="3092167" cy="97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05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6238538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50;p7">
            <a:extLst>
              <a:ext uri="{FF2B5EF4-FFF2-40B4-BE49-F238E27FC236}">
                <a16:creationId xmlns:a16="http://schemas.microsoft.com/office/drawing/2014/main" id="{26AC6398-117B-934E-A38E-2DB7C9513728}"/>
              </a:ext>
            </a:extLst>
          </p:cNvPr>
          <p:cNvSpPr/>
          <p:nvPr userDrawn="1"/>
        </p:nvSpPr>
        <p:spPr>
          <a:xfrm rot="10800000" flipH="1">
            <a:off x="0" y="0"/>
            <a:ext cx="9783719" cy="8119533"/>
          </a:xfrm>
          <a:prstGeom prst="round1Rect">
            <a:avLst>
              <a:gd name="adj" fmla="val 500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71D3E77D-286A-224E-BD8F-EAF29D73CAF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5862" y="4567238"/>
            <a:ext cx="7403408" cy="10865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197" b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two</a:t>
            </a:r>
            <a:r>
              <a:rPr lang="es-ES" dirty="0"/>
              <a:t> line</a:t>
            </a:r>
          </a:p>
        </p:txBody>
      </p:sp>
      <p:sp>
        <p:nvSpPr>
          <p:cNvPr id="15" name="Marcador de texto 3">
            <a:extLst>
              <a:ext uri="{FF2B5EF4-FFF2-40B4-BE49-F238E27FC236}">
                <a16:creationId xmlns:a16="http://schemas.microsoft.com/office/drawing/2014/main" id="{64D956E4-E057-5545-9935-7D2A0AAFAD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862" y="664187"/>
            <a:ext cx="7403408" cy="3503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7991" b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8524"/>
            </a:lvl2pPr>
            <a:lvl3pPr>
              <a:defRPr sz="8524"/>
            </a:lvl3pPr>
            <a:lvl4pPr>
              <a:defRPr sz="8524"/>
            </a:lvl4pPr>
            <a:lvl5pPr>
              <a:defRPr sz="852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three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Loren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FF492D7-8B3E-DF43-BC37-5DFD049E54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9021" y="6053455"/>
            <a:ext cx="6970380" cy="74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837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6238538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50;p7">
            <a:extLst>
              <a:ext uri="{FF2B5EF4-FFF2-40B4-BE49-F238E27FC236}">
                <a16:creationId xmlns:a16="http://schemas.microsoft.com/office/drawing/2014/main" id="{26AC6398-117B-934E-A38E-2DB7C9513728}"/>
              </a:ext>
            </a:extLst>
          </p:cNvPr>
          <p:cNvSpPr/>
          <p:nvPr userDrawn="1"/>
        </p:nvSpPr>
        <p:spPr>
          <a:xfrm rot="10800000" flipH="1">
            <a:off x="0" y="0"/>
            <a:ext cx="9783719" cy="8119533"/>
          </a:xfrm>
          <a:prstGeom prst="round1Rect">
            <a:avLst>
              <a:gd name="adj" fmla="val 500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71D3E77D-286A-224E-BD8F-EAF29D73CAF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5862" y="4567238"/>
            <a:ext cx="7403408" cy="10865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197" b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two</a:t>
            </a:r>
            <a:r>
              <a:rPr lang="es-ES" dirty="0"/>
              <a:t> line</a:t>
            </a:r>
          </a:p>
        </p:txBody>
      </p:sp>
      <p:sp>
        <p:nvSpPr>
          <p:cNvPr id="15" name="Marcador de texto 3">
            <a:extLst>
              <a:ext uri="{FF2B5EF4-FFF2-40B4-BE49-F238E27FC236}">
                <a16:creationId xmlns:a16="http://schemas.microsoft.com/office/drawing/2014/main" id="{64D956E4-E057-5545-9935-7D2A0AAFAD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5862" y="664187"/>
            <a:ext cx="7403408" cy="3503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7991" b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8524"/>
            </a:lvl2pPr>
            <a:lvl3pPr>
              <a:defRPr sz="8524"/>
            </a:lvl3pPr>
            <a:lvl4pPr>
              <a:defRPr sz="8524"/>
            </a:lvl4pPr>
            <a:lvl5pPr>
              <a:defRPr sz="852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three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Loren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5D9F604-86E4-98FB-78EC-EF5A0C3705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494" y="6204119"/>
            <a:ext cx="2612549" cy="824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01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-1703899" y="336362"/>
            <a:ext cx="19592664" cy="9178606"/>
            <a:chOff x="-959475" y="189400"/>
            <a:chExt cx="11032725" cy="5168350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10" name="Google Shape;59;p8">
              <a:extLst>
                <a:ext uri="{FF2B5EF4-FFF2-40B4-BE49-F238E27FC236}">
                  <a16:creationId xmlns:a16="http://schemas.microsoft.com/office/drawing/2014/main" id="{E7C0B53A-D4EA-F925-AFAC-84CAB3748493}"/>
                </a:ext>
              </a:extLst>
            </p:cNvPr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</p:grpSp>
      <p:sp>
        <p:nvSpPr>
          <p:cNvPr id="26" name="Marcador de texto 2">
            <a:extLst>
              <a:ext uri="{FF2B5EF4-FFF2-40B4-BE49-F238E27FC236}">
                <a16:creationId xmlns:a16="http://schemas.microsoft.com/office/drawing/2014/main" id="{60DF0F8B-BD83-A6B7-332D-F023083C3C6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76777" y="1902090"/>
            <a:ext cx="2884326" cy="13853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0655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811906" indent="0">
              <a:buNone/>
              <a:defRPr sz="3552">
                <a:solidFill>
                  <a:schemeClr val="tx1">
                    <a:tint val="75000"/>
                  </a:schemeClr>
                </a:solidFill>
              </a:defRPr>
            </a:lvl2pPr>
            <a:lvl3pPr marL="1623813" indent="0">
              <a:buNone/>
              <a:defRPr sz="3197">
                <a:solidFill>
                  <a:schemeClr val="tx1">
                    <a:tint val="75000"/>
                  </a:schemeClr>
                </a:solidFill>
              </a:defRPr>
            </a:lvl3pPr>
            <a:lvl4pPr marL="2435717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4pPr>
            <a:lvl5pPr marL="3247624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5pPr>
            <a:lvl6pPr marL="4059530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6pPr>
            <a:lvl7pPr marL="4871436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7pPr>
            <a:lvl8pPr marL="5683341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8pPr>
            <a:lvl9pPr marL="6495247" indent="0">
              <a:buNone/>
              <a:defRPr sz="28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9" name="Google Shape;20;p3">
            <a:extLst>
              <a:ext uri="{FF2B5EF4-FFF2-40B4-BE49-F238E27FC236}">
                <a16:creationId xmlns:a16="http://schemas.microsoft.com/office/drawing/2014/main" id="{DEAECD0F-AA20-B65E-6471-4EDA7623A43B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3646325" y="3490722"/>
            <a:ext cx="9762991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3197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dirty="0"/>
          </a:p>
        </p:txBody>
      </p:sp>
      <p:sp>
        <p:nvSpPr>
          <p:cNvPr id="12" name="Google Shape;27;p4">
            <a:extLst>
              <a:ext uri="{FF2B5EF4-FFF2-40B4-BE49-F238E27FC236}">
                <a16:creationId xmlns:a16="http://schemas.microsoft.com/office/drawing/2014/main" id="{11CCF2D9-7B4C-A068-153D-C39338618A4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646324" y="2428149"/>
            <a:ext cx="9762993" cy="859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A</a:t>
            </a:r>
            <a:endParaRPr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EC8DB50-B534-9547-8F42-2B1214A6E20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863" y="7840424"/>
            <a:ext cx="2165270" cy="68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1241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6">
            <a:extLst>
              <a:ext uri="{FF2B5EF4-FFF2-40B4-BE49-F238E27FC236}">
                <a16:creationId xmlns:a16="http://schemas.microsoft.com/office/drawing/2014/main" id="{22059CAF-FEDA-4D09-15DC-AF43E6792D77}"/>
              </a:ext>
            </a:extLst>
          </p:cNvPr>
          <p:cNvSpPr/>
          <p:nvPr userDrawn="1"/>
        </p:nvSpPr>
        <p:spPr>
          <a:xfrm rot="16200000">
            <a:off x="-2991894" y="1289046"/>
            <a:ext cx="7179201" cy="4601115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C587BB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11004566" y="6853743"/>
            <a:ext cx="6884197" cy="2661225"/>
            <a:chOff x="6196725" y="3859250"/>
            <a:chExt cx="3876525" cy="1498500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D681EF73-E3BE-A7C6-454A-31638790A7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274773" y="2433943"/>
            <a:ext cx="10657948" cy="9550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B</a:t>
            </a:r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 hasCustomPrompt="1"/>
          </p:nvPr>
        </p:nvSpPr>
        <p:spPr>
          <a:xfrm>
            <a:off x="3274773" y="3503851"/>
            <a:ext cx="10657948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3197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32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942" y="2277277"/>
            <a:ext cx="14005739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7942" y="6112910"/>
            <a:ext cx="14005739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111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p4"/>
          <p:cNvGrpSpPr/>
          <p:nvPr/>
        </p:nvGrpSpPr>
        <p:grpSpPr>
          <a:xfrm>
            <a:off x="2" y="439647"/>
            <a:ext cx="17412432" cy="8972228"/>
            <a:chOff x="0" y="247559"/>
            <a:chExt cx="9805025" cy="5052141"/>
          </a:xfrm>
        </p:grpSpPr>
        <p:sp>
          <p:nvSpPr>
            <p:cNvPr id="23" name="Google Shape;23;p4"/>
            <p:cNvSpPr/>
            <p:nvPr/>
          </p:nvSpPr>
          <p:spPr>
            <a:xfrm flipH="1">
              <a:off x="6795125" y="46085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cxnSp>
          <p:nvCxnSpPr>
            <p:cNvPr id="24" name="Google Shape;24;p4"/>
            <p:cNvCxnSpPr/>
            <p:nvPr/>
          </p:nvCxnSpPr>
          <p:spPr>
            <a:xfrm>
              <a:off x="0" y="24755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rgbClr val="D3BDD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Google Shape;25;p4"/>
            <p:cNvSpPr/>
            <p:nvPr/>
          </p:nvSpPr>
          <p:spPr>
            <a:xfrm>
              <a:off x="8076775" y="4041350"/>
              <a:ext cx="1623254" cy="771653"/>
            </a:xfrm>
            <a:custGeom>
              <a:avLst/>
              <a:gdLst/>
              <a:ahLst/>
              <a:cxnLst/>
              <a:rect l="l" t="t" r="r" b="b"/>
              <a:pathLst>
                <a:path w="21766" h="10347" extrusionOk="0">
                  <a:moveTo>
                    <a:pt x="4787" y="1417"/>
                  </a:moveTo>
                  <a:lnTo>
                    <a:pt x="1" y="10347"/>
                  </a:lnTo>
                  <a:lnTo>
                    <a:pt x="16217" y="10347"/>
                  </a:lnTo>
                  <a:lnTo>
                    <a:pt x="21765" y="0"/>
                  </a:lnTo>
                  <a:lnTo>
                    <a:pt x="7156" y="0"/>
                  </a:lnTo>
                  <a:cubicBezTo>
                    <a:pt x="6168" y="0"/>
                    <a:pt x="5251" y="548"/>
                    <a:pt x="4787" y="141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26" name="Google Shape;26;p4"/>
          <p:cNvSpPr txBox="1">
            <a:spLocks noGrp="1"/>
          </p:cNvSpPr>
          <p:nvPr>
            <p:ph type="body" idx="1" hasCustomPrompt="1"/>
          </p:nvPr>
        </p:nvSpPr>
        <p:spPr>
          <a:xfrm>
            <a:off x="1278625" y="2046712"/>
            <a:ext cx="13681288" cy="29937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Text…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consectetuer</a:t>
            </a:r>
            <a:r>
              <a:rPr lang="es-ES" dirty="0"/>
              <a:t> </a:t>
            </a:r>
            <a:r>
              <a:rPr lang="es-ES" dirty="0" err="1"/>
              <a:t>adipiscingelit</a:t>
            </a:r>
            <a:r>
              <a:rPr lang="es-ES" dirty="0"/>
              <a:t>. </a:t>
            </a:r>
            <a:r>
              <a:rPr lang="es-ES" dirty="0" err="1"/>
              <a:t>Duis</a:t>
            </a:r>
            <a:r>
              <a:rPr lang="es-ES" dirty="0"/>
              <a:t> </a:t>
            </a:r>
            <a:r>
              <a:rPr lang="es-ES" dirty="0" err="1"/>
              <a:t>tellus</a:t>
            </a:r>
            <a:r>
              <a:rPr lang="es-ES" dirty="0"/>
              <a:t>. </a:t>
            </a:r>
            <a:r>
              <a:rPr lang="es-ES" dirty="0" err="1"/>
              <a:t>Donec</a:t>
            </a:r>
            <a:r>
              <a:rPr lang="es-ES" dirty="0"/>
              <a:t> ante dolor, </a:t>
            </a:r>
            <a:r>
              <a:rPr lang="es-ES" dirty="0" err="1"/>
              <a:t>iaculis</a:t>
            </a:r>
            <a:r>
              <a:rPr lang="es-ES" dirty="0"/>
              <a:t> </a:t>
            </a:r>
            <a:r>
              <a:rPr lang="es-ES" dirty="0" err="1"/>
              <a:t>nec</a:t>
            </a:r>
            <a:r>
              <a:rPr lang="es-ES" dirty="0"/>
              <a:t>, </a:t>
            </a:r>
            <a:r>
              <a:rPr lang="es-ES" dirty="0" err="1"/>
              <a:t>gravidaac</a:t>
            </a:r>
            <a:r>
              <a:rPr lang="es-ES" dirty="0"/>
              <a:t>, </a:t>
            </a:r>
            <a:r>
              <a:rPr lang="es-ES" dirty="0" err="1"/>
              <a:t>cursus</a:t>
            </a:r>
            <a:r>
              <a:rPr lang="es-ES" dirty="0"/>
              <a:t> in, eros. Mauris </a:t>
            </a:r>
            <a:r>
              <a:rPr lang="es-ES" dirty="0" err="1"/>
              <a:t>vestibulum</a:t>
            </a:r>
            <a:r>
              <a:rPr lang="es-ES" dirty="0"/>
              <a:t>, </a:t>
            </a:r>
            <a:r>
              <a:rPr lang="es-ES" dirty="0" err="1"/>
              <a:t>felis</a:t>
            </a:r>
            <a:r>
              <a:rPr lang="es-ES" dirty="0"/>
              <a:t> et </a:t>
            </a:r>
            <a:r>
              <a:rPr lang="es-ES" dirty="0" err="1"/>
              <a:t>egestasullamcorper</a:t>
            </a:r>
            <a:r>
              <a:rPr lang="es-ES" dirty="0"/>
              <a:t>, </a:t>
            </a:r>
            <a:r>
              <a:rPr lang="es-ES" dirty="0" err="1"/>
              <a:t>purus</a:t>
            </a:r>
            <a:r>
              <a:rPr lang="es-ES" dirty="0"/>
              <a:t> </a:t>
            </a:r>
            <a:r>
              <a:rPr lang="es-ES" dirty="0" err="1"/>
              <a:t>nibh</a:t>
            </a:r>
            <a:r>
              <a:rPr lang="es-ES" dirty="0"/>
              <a:t> vehicula </a:t>
            </a:r>
            <a:r>
              <a:rPr lang="es-ES" dirty="0" err="1"/>
              <a:t>sem</a:t>
            </a:r>
            <a:r>
              <a:rPr lang="es-ES" dirty="0"/>
              <a:t>,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egestas</a:t>
            </a:r>
            <a:r>
              <a:rPr lang="es-ES" dirty="0"/>
              <a:t> </a:t>
            </a:r>
            <a:r>
              <a:rPr lang="es-ES" dirty="0" err="1"/>
              <a:t>antenisl</a:t>
            </a:r>
            <a:r>
              <a:rPr lang="es-ES" dirty="0"/>
              <a:t> non justo. </a:t>
            </a:r>
            <a:r>
              <a:rPr lang="es-ES" dirty="0" err="1"/>
              <a:t>Fusce</a:t>
            </a:r>
            <a:r>
              <a:rPr lang="es-ES" dirty="0"/>
              <a:t> </a:t>
            </a:r>
            <a:r>
              <a:rPr lang="es-ES" dirty="0" err="1"/>
              <a:t>tincidunt</a:t>
            </a:r>
            <a:r>
              <a:rPr lang="es-ES" dirty="0"/>
              <a:t>,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nev</a:t>
            </a:r>
            <a:r>
              <a:rPr lang="es-ES" dirty="0"/>
              <a:t> </a:t>
            </a:r>
            <a:r>
              <a:rPr lang="es-ES" dirty="0" err="1"/>
              <a:t>dapibusconsectetuer</a:t>
            </a:r>
            <a:r>
              <a:rPr lang="es-ES" dirty="0"/>
              <a:t>.</a:t>
            </a:r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 hasCustomPrompt="1"/>
          </p:nvPr>
        </p:nvSpPr>
        <p:spPr>
          <a:xfrm>
            <a:off x="1269835" y="635960"/>
            <a:ext cx="13698869" cy="8109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41DAAEC-EA34-554D-BAC7-DACA3F489F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28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5"/>
          <p:cNvGrpSpPr/>
          <p:nvPr/>
        </p:nvGrpSpPr>
        <p:grpSpPr>
          <a:xfrm>
            <a:off x="13921488" y="1"/>
            <a:ext cx="3172130" cy="2738089"/>
            <a:chOff x="7839258" y="0"/>
            <a:chExt cx="1786242" cy="1541781"/>
          </a:xfrm>
        </p:grpSpPr>
        <p:sp>
          <p:nvSpPr>
            <p:cNvPr id="30" name="Google Shape;30;p5"/>
            <p:cNvSpPr/>
            <p:nvPr/>
          </p:nvSpPr>
          <p:spPr>
            <a:xfrm>
              <a:off x="7839258" y="0"/>
              <a:ext cx="1786242" cy="1144831"/>
            </a:xfrm>
            <a:custGeom>
              <a:avLst/>
              <a:gdLst/>
              <a:ahLst/>
              <a:cxnLst/>
              <a:rect l="l" t="t" r="r" b="b"/>
              <a:pathLst>
                <a:path w="25100" h="16087" extrusionOk="0">
                  <a:moveTo>
                    <a:pt x="1013" y="4144"/>
                  </a:moveTo>
                  <a:lnTo>
                    <a:pt x="6740" y="14824"/>
                  </a:lnTo>
                  <a:cubicBezTo>
                    <a:pt x="7156" y="15610"/>
                    <a:pt x="7966" y="16086"/>
                    <a:pt x="8859" y="16086"/>
                  </a:cubicBezTo>
                  <a:lnTo>
                    <a:pt x="25099" y="16086"/>
                  </a:lnTo>
                  <a:lnTo>
                    <a:pt x="25099" y="1"/>
                  </a:lnTo>
                  <a:lnTo>
                    <a:pt x="3513" y="1"/>
                  </a:lnTo>
                  <a:cubicBezTo>
                    <a:pt x="1370" y="1"/>
                    <a:pt x="1" y="2263"/>
                    <a:pt x="1013" y="4144"/>
                  </a:cubicBezTo>
                  <a:close/>
                </a:path>
              </a:pathLst>
            </a:cu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31" name="Google Shape;31;p5"/>
            <p:cNvSpPr/>
            <p:nvPr/>
          </p:nvSpPr>
          <p:spPr>
            <a:xfrm flipH="1">
              <a:off x="8260448" y="1021150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32" name="Google Shape;32;p5"/>
            <p:cNvSpPr/>
            <p:nvPr/>
          </p:nvSpPr>
          <p:spPr>
            <a:xfrm flipH="1">
              <a:off x="8488723" y="1234875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3" name="Google Shape;27;p4">
            <a:extLst>
              <a:ext uri="{FF2B5EF4-FFF2-40B4-BE49-F238E27FC236}">
                <a16:creationId xmlns:a16="http://schemas.microsoft.com/office/drawing/2014/main" id="{15E2056E-615A-175C-A191-EA21ACC68AB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269835" y="635960"/>
            <a:ext cx="12623136" cy="7242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262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5" name="Google Shape;26;p4">
            <a:extLst>
              <a:ext uri="{FF2B5EF4-FFF2-40B4-BE49-F238E27FC236}">
                <a16:creationId xmlns:a16="http://schemas.microsoft.com/office/drawing/2014/main" id="{80989E23-00BC-B1DD-FDAF-0CA01BA21D6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1278626" y="2909498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8" name="Marcador de texto 8">
            <a:extLst>
              <a:ext uri="{FF2B5EF4-FFF2-40B4-BE49-F238E27FC236}">
                <a16:creationId xmlns:a16="http://schemas.microsoft.com/office/drawing/2014/main" id="{6DC07451-C2F1-01E3-101C-1918A6489C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9835" y="2013834"/>
            <a:ext cx="6321912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01</a:t>
            </a:r>
          </a:p>
        </p:txBody>
      </p:sp>
      <p:sp>
        <p:nvSpPr>
          <p:cNvPr id="9" name="Google Shape;26;p4">
            <a:extLst>
              <a:ext uri="{FF2B5EF4-FFF2-40B4-BE49-F238E27FC236}">
                <a16:creationId xmlns:a16="http://schemas.microsoft.com/office/drawing/2014/main" id="{45635C46-0C7B-47F6-BC8C-2D5D039C68B0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8157451" y="2909498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9FBF2B32-8B2C-4151-25F6-9AC3192968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48661" y="2013834"/>
            <a:ext cx="6321912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FD443E9-79DA-C64F-80A7-9CFF1F4B65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8483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1" y="0"/>
            <a:ext cx="7842066" cy="9134475"/>
          </a:xfrm>
          <a:prstGeom prst="rect">
            <a:avLst/>
          </a:prstGeom>
          <a:solidFill>
            <a:srgbClr val="7B01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197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1061454" y="-155547"/>
            <a:ext cx="18054182" cy="9460668"/>
            <a:chOff x="-591823" y="0"/>
            <a:chExt cx="10166398" cy="5327175"/>
          </a:xfrm>
        </p:grpSpPr>
        <p:sp>
          <p:nvSpPr>
            <p:cNvPr id="41" name="Google Shape;41;p6"/>
            <p:cNvSpPr/>
            <p:nvPr/>
          </p:nvSpPr>
          <p:spPr>
            <a:xfrm flipH="1">
              <a:off x="-223940" y="0"/>
              <a:ext cx="1786242" cy="1144831"/>
            </a:xfrm>
            <a:custGeom>
              <a:avLst/>
              <a:gdLst/>
              <a:ahLst/>
              <a:cxnLst/>
              <a:rect l="l" t="t" r="r" b="b"/>
              <a:pathLst>
                <a:path w="25100" h="16087" extrusionOk="0">
                  <a:moveTo>
                    <a:pt x="1013" y="4144"/>
                  </a:moveTo>
                  <a:lnTo>
                    <a:pt x="6740" y="14824"/>
                  </a:lnTo>
                  <a:cubicBezTo>
                    <a:pt x="7156" y="15610"/>
                    <a:pt x="7966" y="16086"/>
                    <a:pt x="8859" y="16086"/>
                  </a:cubicBezTo>
                  <a:lnTo>
                    <a:pt x="25099" y="16086"/>
                  </a:lnTo>
                  <a:lnTo>
                    <a:pt x="25099" y="1"/>
                  </a:lnTo>
                  <a:lnTo>
                    <a:pt x="3513" y="1"/>
                  </a:lnTo>
                  <a:cubicBezTo>
                    <a:pt x="1370" y="1"/>
                    <a:pt x="1" y="2263"/>
                    <a:pt x="1013" y="41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-363548" y="624200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-591823" y="837925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304BF31-A193-5082-77A1-D0E7AC3867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6777" y="2135045"/>
            <a:ext cx="5282797" cy="4193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28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426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426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426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426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1359BE20-FB12-58F4-33DC-3BB3CCFCAD1C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8928424" y="2048995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1CF3E8F-5851-AD4A-3A46-3916C114A6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19633" y="1153331"/>
            <a:ext cx="6321912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A4F77415-4AE3-3E4B-B99A-F3A772C68B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863" y="7840424"/>
            <a:ext cx="2165270" cy="68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141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8119270" y="-36199"/>
            <a:ext cx="8119270" cy="91706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664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258366" y="-36197"/>
            <a:ext cx="17251094" cy="9341319"/>
            <a:chOff x="-139600" y="67204"/>
            <a:chExt cx="9714175" cy="5259971"/>
          </a:xfrm>
        </p:grpSpPr>
        <p:sp>
          <p:nvSpPr>
            <p:cNvPr id="42" name="Google Shape;42;p6"/>
            <p:cNvSpPr/>
            <p:nvPr/>
          </p:nvSpPr>
          <p:spPr>
            <a:xfrm>
              <a:off x="-139600" y="67204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3" name="Google Shape;27;p4">
            <a:extLst>
              <a:ext uri="{FF2B5EF4-FFF2-40B4-BE49-F238E27FC236}">
                <a16:creationId xmlns:a16="http://schemas.microsoft.com/office/drawing/2014/main" id="{4619F56C-2A8F-9C10-E78D-413EBE05101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544721" y="635959"/>
            <a:ext cx="6181791" cy="784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r>
              <a:rPr lang="es-ES" dirty="0"/>
              <a:t> 01</a:t>
            </a:r>
            <a:endParaRPr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DED59F9-704B-8176-3E8D-9361745965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19632" y="676981"/>
            <a:ext cx="6330703" cy="7844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2" b="1"/>
            </a:lvl1pPr>
            <a:lvl2pPr marL="0" indent="0">
              <a:spcBef>
                <a:spcPts val="0"/>
              </a:spcBef>
              <a:buNone/>
              <a:defRPr sz="5328" b="1">
                <a:solidFill>
                  <a:schemeClr val="accent1"/>
                </a:solidFill>
              </a:defRPr>
            </a:lvl2pPr>
            <a:lvl3pPr marL="1217889" indent="0">
              <a:buNone/>
              <a:defRPr sz="4262" b="1"/>
            </a:lvl3pPr>
            <a:lvl4pPr marL="1826834" indent="0">
              <a:buNone/>
              <a:defRPr sz="4262" b="1"/>
            </a:lvl4pPr>
            <a:lvl5pPr marL="2435779" indent="0">
              <a:buNone/>
              <a:defRPr sz="4262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02</a:t>
            </a:r>
          </a:p>
        </p:txBody>
      </p:sp>
      <p:sp>
        <p:nvSpPr>
          <p:cNvPr id="13" name="Google Shape;26;p4">
            <a:extLst>
              <a:ext uri="{FF2B5EF4-FFF2-40B4-BE49-F238E27FC236}">
                <a16:creationId xmlns:a16="http://schemas.microsoft.com/office/drawing/2014/main" id="{92900E7E-D5F5-2865-FBD6-BB0BA5AA3726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1553511" y="2909498"/>
            <a:ext cx="6173001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4" name="Marcador de texto 8">
            <a:extLst>
              <a:ext uri="{FF2B5EF4-FFF2-40B4-BE49-F238E27FC236}">
                <a16:creationId xmlns:a16="http://schemas.microsoft.com/office/drawing/2014/main" id="{54357659-7439-5F8E-EC17-7CDE67D25D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44721" y="2013834"/>
            <a:ext cx="6173001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01</a:t>
            </a:r>
          </a:p>
        </p:txBody>
      </p:sp>
      <p:sp>
        <p:nvSpPr>
          <p:cNvPr id="15" name="Google Shape;26;p4">
            <a:extLst>
              <a:ext uri="{FF2B5EF4-FFF2-40B4-BE49-F238E27FC236}">
                <a16:creationId xmlns:a16="http://schemas.microsoft.com/office/drawing/2014/main" id="{C10D6970-864F-F5AF-8357-AD3D8BCD1F2E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8928424" y="2909498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6" name="Marcador de texto 8">
            <a:extLst>
              <a:ext uri="{FF2B5EF4-FFF2-40B4-BE49-F238E27FC236}">
                <a16:creationId xmlns:a16="http://schemas.microsoft.com/office/drawing/2014/main" id="{E2622DC8-4C24-4E18-75DE-BE8A691D874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19633" y="2013834"/>
            <a:ext cx="6321912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481A6ED2-6B3C-E84B-B454-615CEC1A64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6939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0ABB5BE-0D57-1059-D10A-1C6DA9848A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6238538" cy="9134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image</a:t>
            </a:r>
            <a:endParaRPr lang="es-ES" dirty="0"/>
          </a:p>
        </p:txBody>
      </p:sp>
      <p:grpSp>
        <p:nvGrpSpPr>
          <p:cNvPr id="47" name="Google Shape;47;p7"/>
          <p:cNvGrpSpPr/>
          <p:nvPr/>
        </p:nvGrpSpPr>
        <p:grpSpPr>
          <a:xfrm>
            <a:off x="-1703899" y="336362"/>
            <a:ext cx="19592664" cy="9178606"/>
            <a:chOff x="-959475" y="189400"/>
            <a:chExt cx="11032725" cy="5168350"/>
          </a:xfrm>
        </p:grpSpPr>
        <p:sp>
          <p:nvSpPr>
            <p:cNvPr id="48" name="Google Shape;48;p7"/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49" name="Google Shape;49;p7"/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9C010E43-2056-2A44-8EC2-0CF5EEAB71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378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 userDrawn="1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1;p6">
            <a:extLst>
              <a:ext uri="{FF2B5EF4-FFF2-40B4-BE49-F238E27FC236}">
                <a16:creationId xmlns:a16="http://schemas.microsoft.com/office/drawing/2014/main" id="{50D7F47E-6EED-34C4-9AF9-74DAAAD2B002}"/>
              </a:ext>
            </a:extLst>
          </p:cNvPr>
          <p:cNvSpPr/>
          <p:nvPr userDrawn="1"/>
        </p:nvSpPr>
        <p:spPr>
          <a:xfrm rot="5400000">
            <a:off x="10824144" y="2542652"/>
            <a:ext cx="8177490" cy="5240914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63" name="Google Shape;63;p9"/>
          <p:cNvSpPr/>
          <p:nvPr/>
        </p:nvSpPr>
        <p:spPr>
          <a:xfrm rot="10800000">
            <a:off x="13785709" y="-211646"/>
            <a:ext cx="2452829" cy="3593586"/>
          </a:xfrm>
          <a:prstGeom prst="round1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64" name="Google Shape;64;p9"/>
          <p:cNvSpPr/>
          <p:nvPr/>
        </p:nvSpPr>
        <p:spPr>
          <a:xfrm rot="10800000" flipH="1">
            <a:off x="12330393" y="4546437"/>
            <a:ext cx="3908217" cy="4588044"/>
          </a:xfrm>
          <a:custGeom>
            <a:avLst/>
            <a:gdLst/>
            <a:ahLst/>
            <a:cxnLst/>
            <a:rect l="l" t="t" r="r" b="b"/>
            <a:pathLst>
              <a:path w="30112" h="35350" extrusionOk="0">
                <a:moveTo>
                  <a:pt x="30111" y="0"/>
                </a:moveTo>
                <a:lnTo>
                  <a:pt x="0" y="0"/>
                </a:lnTo>
                <a:lnTo>
                  <a:pt x="17169" y="32016"/>
                </a:lnTo>
                <a:cubicBezTo>
                  <a:pt x="18265" y="34064"/>
                  <a:pt x="20408" y="35350"/>
                  <a:pt x="22753" y="35350"/>
                </a:cubicBezTo>
                <a:lnTo>
                  <a:pt x="30111" y="35350"/>
                </a:ln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65" name="Google Shape;65;p9"/>
          <p:cNvSpPr/>
          <p:nvPr/>
        </p:nvSpPr>
        <p:spPr>
          <a:xfrm>
            <a:off x="11939961" y="6536697"/>
            <a:ext cx="2332766" cy="2597759"/>
          </a:xfrm>
          <a:custGeom>
            <a:avLst/>
            <a:gdLst/>
            <a:ahLst/>
            <a:cxnLst/>
            <a:rect l="l" t="t" r="r" b="b"/>
            <a:pathLst>
              <a:path w="26004" h="28957" extrusionOk="0">
                <a:moveTo>
                  <a:pt x="16931" y="1"/>
                </a:moveTo>
                <a:cubicBezTo>
                  <a:pt x="16062" y="1"/>
                  <a:pt x="15276" y="477"/>
                  <a:pt x="14871" y="1239"/>
                </a:cubicBezTo>
                <a:lnTo>
                  <a:pt x="0" y="28957"/>
                </a:lnTo>
                <a:lnTo>
                  <a:pt x="11490" y="28957"/>
                </a:lnTo>
                <a:lnTo>
                  <a:pt x="25182" y="3418"/>
                </a:lnTo>
                <a:cubicBezTo>
                  <a:pt x="26003" y="1870"/>
                  <a:pt x="24872" y="1"/>
                  <a:pt x="231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2" name="Google Shape;27;p4">
            <a:extLst>
              <a:ext uri="{FF2B5EF4-FFF2-40B4-BE49-F238E27FC236}">
                <a16:creationId xmlns:a16="http://schemas.microsoft.com/office/drawing/2014/main" id="{10320BF7-FF5F-D329-1C8F-68468D97D3B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269836" y="635959"/>
            <a:ext cx="10286592" cy="10170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4" name="Marcador de texto 8">
            <a:extLst>
              <a:ext uri="{FF2B5EF4-FFF2-40B4-BE49-F238E27FC236}">
                <a16:creationId xmlns:a16="http://schemas.microsoft.com/office/drawing/2014/main" id="{B0F2BF94-BF7F-F78F-B103-5496CEA079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69834" y="1824027"/>
            <a:ext cx="10286592" cy="5617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64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B5B26A72-00D2-0ACF-9538-50AEEF88E16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1269834" y="2556805"/>
            <a:ext cx="10286592" cy="44601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F558129-91C2-754E-902E-B3E63F8E5E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3609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 userDrawn="1">
  <p:cSld name="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4;p33">
            <a:extLst>
              <a:ext uri="{FF2B5EF4-FFF2-40B4-BE49-F238E27FC236}">
                <a16:creationId xmlns:a16="http://schemas.microsoft.com/office/drawing/2014/main" id="{577C86E2-B233-F57F-56BF-CDAE5C8EFAC3}"/>
              </a:ext>
            </a:extLst>
          </p:cNvPr>
          <p:cNvSpPr/>
          <p:nvPr userDrawn="1"/>
        </p:nvSpPr>
        <p:spPr>
          <a:xfrm rot="10800000">
            <a:off x="-1161091" y="-656574"/>
            <a:ext cx="3338506" cy="1587092"/>
          </a:xfrm>
          <a:custGeom>
            <a:avLst/>
            <a:gdLst/>
            <a:ahLst/>
            <a:cxnLst/>
            <a:rect l="l" t="t" r="r" b="b"/>
            <a:pathLst>
              <a:path w="21766" h="10347" extrusionOk="0">
                <a:moveTo>
                  <a:pt x="4787" y="1417"/>
                </a:moveTo>
                <a:lnTo>
                  <a:pt x="1" y="10347"/>
                </a:lnTo>
                <a:lnTo>
                  <a:pt x="16217" y="10347"/>
                </a:lnTo>
                <a:lnTo>
                  <a:pt x="21765" y="0"/>
                </a:lnTo>
                <a:lnTo>
                  <a:pt x="7156" y="0"/>
                </a:lnTo>
                <a:cubicBezTo>
                  <a:pt x="6168" y="0"/>
                  <a:pt x="5251" y="548"/>
                  <a:pt x="4787" y="1417"/>
                </a:cubicBez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3" name="Google Shape;310;p33">
            <a:extLst>
              <a:ext uri="{FF2B5EF4-FFF2-40B4-BE49-F238E27FC236}">
                <a16:creationId xmlns:a16="http://schemas.microsoft.com/office/drawing/2014/main" id="{E16BFF06-E218-4D8D-D4F3-78F5183B74DD}"/>
              </a:ext>
            </a:extLst>
          </p:cNvPr>
          <p:cNvSpPr/>
          <p:nvPr userDrawn="1"/>
        </p:nvSpPr>
        <p:spPr>
          <a:xfrm rot="10800000">
            <a:off x="14545425" y="-99274"/>
            <a:ext cx="1693113" cy="2480613"/>
          </a:xfrm>
          <a:prstGeom prst="round1Rect">
            <a:avLst>
              <a:gd name="adj" fmla="val 50000"/>
            </a:avLst>
          </a:prstGeom>
          <a:solidFill>
            <a:srgbClr val="A2018D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4" name="Google Shape;311;p33">
            <a:extLst>
              <a:ext uri="{FF2B5EF4-FFF2-40B4-BE49-F238E27FC236}">
                <a16:creationId xmlns:a16="http://schemas.microsoft.com/office/drawing/2014/main" id="{36B9BF61-E5A6-FFFF-235D-42B238615C1C}"/>
              </a:ext>
            </a:extLst>
          </p:cNvPr>
          <p:cNvSpPr/>
          <p:nvPr userDrawn="1"/>
        </p:nvSpPr>
        <p:spPr>
          <a:xfrm>
            <a:off x="13806486" y="8095469"/>
            <a:ext cx="4479450" cy="2661225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7B0163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5" name="Google Shape;312;p33">
            <a:extLst>
              <a:ext uri="{FF2B5EF4-FFF2-40B4-BE49-F238E27FC236}">
                <a16:creationId xmlns:a16="http://schemas.microsoft.com/office/drawing/2014/main" id="{8EF85CBF-06DC-0FA4-2EF2-52C20679FC8B}"/>
              </a:ext>
            </a:extLst>
          </p:cNvPr>
          <p:cNvSpPr/>
          <p:nvPr userDrawn="1"/>
        </p:nvSpPr>
        <p:spPr>
          <a:xfrm flipH="1">
            <a:off x="-214503" y="7914977"/>
            <a:ext cx="9596860" cy="5683435"/>
          </a:xfrm>
          <a:custGeom>
            <a:avLst/>
            <a:gdLst/>
            <a:ahLst/>
            <a:cxnLst/>
            <a:rect l="l" t="t" r="r" b="b"/>
            <a:pathLst>
              <a:path w="56317" h="33350" extrusionOk="0">
                <a:moveTo>
                  <a:pt x="56317" y="33350"/>
                </a:moveTo>
                <a:lnTo>
                  <a:pt x="56317" y="0"/>
                </a:lnTo>
                <a:lnTo>
                  <a:pt x="20074" y="0"/>
                </a:lnTo>
                <a:cubicBezTo>
                  <a:pt x="18741" y="0"/>
                  <a:pt x="17514" y="739"/>
                  <a:pt x="16883" y="1905"/>
                </a:cubicBezTo>
                <a:lnTo>
                  <a:pt x="0" y="33350"/>
                </a:lnTo>
                <a:cubicBezTo>
                  <a:pt x="0" y="33350"/>
                  <a:pt x="53412" y="33326"/>
                  <a:pt x="56317" y="33350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6" name="Google Shape;313;p33">
            <a:extLst>
              <a:ext uri="{FF2B5EF4-FFF2-40B4-BE49-F238E27FC236}">
                <a16:creationId xmlns:a16="http://schemas.microsoft.com/office/drawing/2014/main" id="{1CD809EB-995A-E3ED-5DEE-7B7157E597FB}"/>
              </a:ext>
            </a:extLst>
          </p:cNvPr>
          <p:cNvSpPr/>
          <p:nvPr userDrawn="1"/>
        </p:nvSpPr>
        <p:spPr>
          <a:xfrm>
            <a:off x="-810328" y="7581710"/>
            <a:ext cx="5345185" cy="1227520"/>
          </a:xfrm>
          <a:prstGeom prst="round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62359" tIns="162359" rIns="162359" bIns="16235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/>
          </a:p>
        </p:txBody>
      </p:sp>
      <p:sp>
        <p:nvSpPr>
          <p:cNvPr id="10" name="Marcador de gráfico 9">
            <a:extLst>
              <a:ext uri="{FF2B5EF4-FFF2-40B4-BE49-F238E27FC236}">
                <a16:creationId xmlns:a16="http://schemas.microsoft.com/office/drawing/2014/main" id="{3895DBE5-B8EF-D40B-015F-34F0D37D7A97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7254622" y="675968"/>
            <a:ext cx="7445444" cy="58537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9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6E8CD0E2-DE58-9659-6FC3-2C9AE0081A9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269838" y="635960"/>
            <a:ext cx="5499735" cy="760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12" name="Google Shape;26;p4">
            <a:extLst>
              <a:ext uri="{FF2B5EF4-FFF2-40B4-BE49-F238E27FC236}">
                <a16:creationId xmlns:a16="http://schemas.microsoft.com/office/drawing/2014/main" id="{A2897DA4-DA8F-CB59-E825-5456423CCB5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1269835" y="1699490"/>
            <a:ext cx="5499735" cy="48302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23660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 preserve="1" userDrawn="1">
  <p:cSld name="Title only 3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24"/>
          <p:cNvGrpSpPr/>
          <p:nvPr/>
        </p:nvGrpSpPr>
        <p:grpSpPr>
          <a:xfrm>
            <a:off x="-2712461" y="-86309"/>
            <a:ext cx="5879367" cy="1638574"/>
            <a:chOff x="-1527400" y="-48600"/>
            <a:chExt cx="3310700" cy="922659"/>
          </a:xfrm>
        </p:grpSpPr>
        <p:sp>
          <p:nvSpPr>
            <p:cNvPr id="235" name="Google Shape;235;p24"/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236" name="Google Shape;236;p24"/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cxnSp>
          <p:nvCxnSpPr>
            <p:cNvPr id="237" name="Google Shape;237;p24"/>
            <p:cNvCxnSpPr/>
            <p:nvPr/>
          </p:nvCxnSpPr>
          <p:spPr>
            <a:xfrm>
              <a:off x="-399075" y="69920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24"/>
            <p:cNvCxnSpPr/>
            <p:nvPr/>
          </p:nvCxnSpPr>
          <p:spPr>
            <a:xfrm>
              <a:off x="-711725" y="87405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rgbClr val="C587B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9" name="Google Shape;239;p24"/>
          <p:cNvSpPr txBox="1">
            <a:spLocks noGrp="1"/>
          </p:cNvSpPr>
          <p:nvPr>
            <p:ph type="title"/>
          </p:nvPr>
        </p:nvSpPr>
        <p:spPr>
          <a:xfrm>
            <a:off x="3308047" y="861053"/>
            <a:ext cx="11660658" cy="761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5328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972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endParaRPr dirty="0"/>
          </a:p>
        </p:txBody>
      </p:sp>
      <p:sp>
        <p:nvSpPr>
          <p:cNvPr id="3" name="Marcador de gráfico 9">
            <a:extLst>
              <a:ext uri="{FF2B5EF4-FFF2-40B4-BE49-F238E27FC236}">
                <a16:creationId xmlns:a16="http://schemas.microsoft.com/office/drawing/2014/main" id="{EB092D1C-AFD3-3BC1-D5FB-A49BB9156C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692189" y="2257064"/>
            <a:ext cx="6642292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9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4" name="Marcador de gráfico 9">
            <a:extLst>
              <a:ext uri="{FF2B5EF4-FFF2-40B4-BE49-F238E27FC236}">
                <a16:creationId xmlns:a16="http://schemas.microsoft.com/office/drawing/2014/main" id="{FED5953F-8CB3-2D99-08EE-9FA4FE09ADBF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8326413" y="2257064"/>
            <a:ext cx="6642292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9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9AA94D5-8CC6-4846-A766-329F227402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011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87">
            <a:extLst>
              <a:ext uri="{FF2B5EF4-FFF2-40B4-BE49-F238E27FC236}">
                <a16:creationId xmlns:a16="http://schemas.microsoft.com/office/drawing/2014/main" id="{A9690D04-8CDD-4A9E-7592-847202A4644B}"/>
              </a:ext>
            </a:extLst>
          </p:cNvPr>
          <p:cNvSpPr/>
          <p:nvPr userDrawn="1"/>
        </p:nvSpPr>
        <p:spPr>
          <a:xfrm>
            <a:off x="13564679" y="-12302"/>
            <a:ext cx="2673859" cy="9214440"/>
          </a:xfrm>
          <a:prstGeom prst="rect">
            <a:avLst/>
          </a:prstGeom>
          <a:solidFill>
            <a:srgbClr val="C587BB"/>
          </a:solidFill>
          <a:ln w="12700">
            <a:noFill/>
            <a:miter lim="400000"/>
          </a:ln>
        </p:spPr>
        <p:txBody>
          <a:bodyPr lIns="60893" rIns="60893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2397" dirty="0">
              <a:solidFill>
                <a:srgbClr val="E8DDEE"/>
              </a:solidFill>
            </a:endParaRPr>
          </a:p>
        </p:txBody>
      </p:sp>
      <p:sp>
        <p:nvSpPr>
          <p:cNvPr id="3" name="Rectángulo 89">
            <a:extLst>
              <a:ext uri="{FF2B5EF4-FFF2-40B4-BE49-F238E27FC236}">
                <a16:creationId xmlns:a16="http://schemas.microsoft.com/office/drawing/2014/main" id="{87E35125-8C52-1AD3-26C1-D30F6CDA89C0}"/>
              </a:ext>
            </a:extLst>
          </p:cNvPr>
          <p:cNvSpPr/>
          <p:nvPr userDrawn="1"/>
        </p:nvSpPr>
        <p:spPr>
          <a:xfrm>
            <a:off x="9182450" y="1"/>
            <a:ext cx="4382229" cy="9214441"/>
          </a:xfrm>
          <a:prstGeom prst="rect">
            <a:avLst/>
          </a:prstGeom>
          <a:solidFill>
            <a:srgbClr val="D3BDDD"/>
          </a:solidFill>
          <a:ln w="12700">
            <a:miter lim="400000"/>
          </a:ln>
        </p:spPr>
        <p:txBody>
          <a:bodyPr lIns="60893" rIns="60893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2397"/>
          </a:p>
        </p:txBody>
      </p:sp>
      <p:sp>
        <p:nvSpPr>
          <p:cNvPr id="4" name="Rectángulo 88">
            <a:extLst>
              <a:ext uri="{FF2B5EF4-FFF2-40B4-BE49-F238E27FC236}">
                <a16:creationId xmlns:a16="http://schemas.microsoft.com/office/drawing/2014/main" id="{BEC40912-82DC-76DA-580A-1EB639683DB4}"/>
              </a:ext>
            </a:extLst>
          </p:cNvPr>
          <p:cNvSpPr/>
          <p:nvPr userDrawn="1"/>
        </p:nvSpPr>
        <p:spPr>
          <a:xfrm>
            <a:off x="4382229" y="-12302"/>
            <a:ext cx="4800221" cy="9214440"/>
          </a:xfrm>
          <a:prstGeom prst="rect">
            <a:avLst/>
          </a:prstGeom>
          <a:solidFill>
            <a:srgbClr val="E8DDEE"/>
          </a:solidFill>
          <a:ln w="12700">
            <a:miter lim="400000"/>
          </a:ln>
        </p:spPr>
        <p:txBody>
          <a:bodyPr lIns="60893" rIns="60893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2397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59C0963-354B-8A4B-B6A5-98029D609F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078222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18E20598-678E-914B-B9B8-BCAABB8F87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2521" y="0"/>
            <a:ext cx="7873661" cy="9134475"/>
          </a:xfrm>
          <a:prstGeom prst="rect">
            <a:avLst/>
          </a:prstGeom>
        </p:spPr>
      </p:pic>
      <p:grpSp>
        <p:nvGrpSpPr>
          <p:cNvPr id="10" name="Google Shape;40;p6">
            <a:extLst>
              <a:ext uri="{FF2B5EF4-FFF2-40B4-BE49-F238E27FC236}">
                <a16:creationId xmlns:a16="http://schemas.microsoft.com/office/drawing/2014/main" id="{88195B13-03BB-C44C-B5D9-92408A0ACCD8}"/>
              </a:ext>
            </a:extLst>
          </p:cNvPr>
          <p:cNvGrpSpPr/>
          <p:nvPr userDrawn="1"/>
        </p:nvGrpSpPr>
        <p:grpSpPr>
          <a:xfrm>
            <a:off x="6067137" y="952985"/>
            <a:ext cx="10925591" cy="8352136"/>
            <a:chOff x="3422321" y="624200"/>
            <a:chExt cx="6152254" cy="4702975"/>
          </a:xfrm>
        </p:grpSpPr>
        <p:sp>
          <p:nvSpPr>
            <p:cNvPr id="11" name="Google Shape;42;p6">
              <a:extLst>
                <a:ext uri="{FF2B5EF4-FFF2-40B4-BE49-F238E27FC236}">
                  <a16:creationId xmlns:a16="http://schemas.microsoft.com/office/drawing/2014/main" id="{F9F0C294-D6C2-964D-824C-66DACB5F3A4B}"/>
                </a:ext>
              </a:extLst>
            </p:cNvPr>
            <p:cNvSpPr/>
            <p:nvPr/>
          </p:nvSpPr>
          <p:spPr>
            <a:xfrm>
              <a:off x="3650596" y="624200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12" name="Google Shape;43;p6">
              <a:extLst>
                <a:ext uri="{FF2B5EF4-FFF2-40B4-BE49-F238E27FC236}">
                  <a16:creationId xmlns:a16="http://schemas.microsoft.com/office/drawing/2014/main" id="{665E592E-CB12-1A4D-A8B7-3AFD5E9268FE}"/>
                </a:ext>
              </a:extLst>
            </p:cNvPr>
            <p:cNvSpPr/>
            <p:nvPr/>
          </p:nvSpPr>
          <p:spPr>
            <a:xfrm>
              <a:off x="3422321" y="837925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13" name="Google Shape;44;p6">
              <a:extLst>
                <a:ext uri="{FF2B5EF4-FFF2-40B4-BE49-F238E27FC236}">
                  <a16:creationId xmlns:a16="http://schemas.microsoft.com/office/drawing/2014/main" id="{F5C2EA8D-17E0-2843-8276-0B3E94735F6C}"/>
                </a:ext>
              </a:extLst>
            </p:cNvPr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14" name="Marcador de texto 10">
            <a:extLst>
              <a:ext uri="{FF2B5EF4-FFF2-40B4-BE49-F238E27FC236}">
                <a16:creationId xmlns:a16="http://schemas.microsoft.com/office/drawing/2014/main" id="{FFB90A2C-56E6-244A-A2A2-A7BB28D42DB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919632" y="996621"/>
            <a:ext cx="6330703" cy="1464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2" b="1"/>
            </a:lvl1pPr>
            <a:lvl2pPr marL="0" indent="0">
              <a:spcBef>
                <a:spcPts val="0"/>
              </a:spcBef>
              <a:buNone/>
              <a:defRPr sz="3729" b="1">
                <a:solidFill>
                  <a:schemeClr val="accent1"/>
                </a:solidFill>
              </a:defRPr>
            </a:lvl2pPr>
            <a:lvl3pPr marL="1217889" indent="0">
              <a:buNone/>
              <a:defRPr sz="4262" b="1"/>
            </a:lvl3pPr>
            <a:lvl4pPr marL="1826834" indent="0">
              <a:buNone/>
              <a:defRPr sz="4262" b="1"/>
            </a:lvl4pPr>
            <a:lvl5pPr marL="2435779" indent="0">
              <a:buNone/>
              <a:defRPr sz="4262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two</a:t>
            </a:r>
            <a:r>
              <a:rPr lang="es-ES" dirty="0"/>
              <a:t> </a:t>
            </a:r>
          </a:p>
          <a:p>
            <a:pPr lvl="1"/>
            <a:r>
              <a:rPr lang="es-ES" dirty="0" err="1"/>
              <a:t>lines</a:t>
            </a:r>
            <a:endParaRPr lang="es-ES" dirty="0"/>
          </a:p>
        </p:txBody>
      </p:sp>
      <p:sp>
        <p:nvSpPr>
          <p:cNvPr id="15" name="Google Shape;26;p4">
            <a:extLst>
              <a:ext uri="{FF2B5EF4-FFF2-40B4-BE49-F238E27FC236}">
                <a16:creationId xmlns:a16="http://schemas.microsoft.com/office/drawing/2014/main" id="{0318488F-0734-7847-AB30-BA38E443AE93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8928424" y="2706030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30F9C1ED-21EA-824C-BF38-FE8A91CD7A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80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6399" y="2431631"/>
            <a:ext cx="6901379" cy="579574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0760" y="2431631"/>
            <a:ext cx="6901379" cy="579574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8310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946F39E-E685-7B4E-8444-45F610B7A1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17399" y="0"/>
            <a:ext cx="7821140" cy="9134475"/>
          </a:xfrm>
          <a:prstGeom prst="rect">
            <a:avLst/>
          </a:prstGeom>
        </p:spPr>
      </p:pic>
      <p:grpSp>
        <p:nvGrpSpPr>
          <p:cNvPr id="40" name="Google Shape;40;p6"/>
          <p:cNvGrpSpPr/>
          <p:nvPr/>
        </p:nvGrpSpPr>
        <p:grpSpPr>
          <a:xfrm>
            <a:off x="7257822" y="7870232"/>
            <a:ext cx="2424155" cy="924603"/>
            <a:chOff x="4092802" y="4519206"/>
            <a:chExt cx="1365053" cy="520631"/>
          </a:xfrm>
        </p:grpSpPr>
        <p:sp>
          <p:nvSpPr>
            <p:cNvPr id="42" name="Google Shape;42;p6"/>
            <p:cNvSpPr/>
            <p:nvPr/>
          </p:nvSpPr>
          <p:spPr>
            <a:xfrm>
              <a:off x="4321078" y="4519206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4092802" y="4732931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2" name="Marcador de texto 10">
            <a:extLst>
              <a:ext uri="{FF2B5EF4-FFF2-40B4-BE49-F238E27FC236}">
                <a16:creationId xmlns:a16="http://schemas.microsoft.com/office/drawing/2014/main" id="{6EF1FCE8-B308-C850-F52E-EBB1726327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0439" y="996621"/>
            <a:ext cx="6330703" cy="1464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2" b="1"/>
            </a:lvl1pPr>
            <a:lvl2pPr marL="0" indent="0">
              <a:spcBef>
                <a:spcPts val="0"/>
              </a:spcBef>
              <a:buNone/>
              <a:defRPr sz="3729" b="1">
                <a:solidFill>
                  <a:schemeClr val="accent1"/>
                </a:solidFill>
              </a:defRPr>
            </a:lvl2pPr>
            <a:lvl3pPr marL="1217889" indent="0">
              <a:buNone/>
              <a:defRPr sz="4262" b="1"/>
            </a:lvl3pPr>
            <a:lvl4pPr marL="1826834" indent="0">
              <a:buNone/>
              <a:defRPr sz="4262" b="1"/>
            </a:lvl4pPr>
            <a:lvl5pPr marL="2435779" indent="0">
              <a:buNone/>
              <a:defRPr sz="4262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two</a:t>
            </a:r>
            <a:r>
              <a:rPr lang="es-ES" dirty="0"/>
              <a:t> </a:t>
            </a:r>
          </a:p>
          <a:p>
            <a:pPr lvl="1"/>
            <a:r>
              <a:rPr lang="es-ES" dirty="0" err="1"/>
              <a:t>lines</a:t>
            </a:r>
            <a:endParaRPr lang="es-ES" dirty="0"/>
          </a:p>
        </p:txBody>
      </p:sp>
      <p:sp>
        <p:nvSpPr>
          <p:cNvPr id="3" name="Google Shape;26;p4">
            <a:extLst>
              <a:ext uri="{FF2B5EF4-FFF2-40B4-BE49-F238E27FC236}">
                <a16:creationId xmlns:a16="http://schemas.microsoft.com/office/drawing/2014/main" id="{618EC411-A086-52C9-7C21-914FF3646F1D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1499231" y="2706030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369912E-435F-204C-BA54-ED031FB0942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3790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Un par de personas sentadas en una cocina&#10;&#10;Descripción generada automáticamente con confianza baja">
            <a:extLst>
              <a:ext uri="{FF2B5EF4-FFF2-40B4-BE49-F238E27FC236}">
                <a16:creationId xmlns:a16="http://schemas.microsoft.com/office/drawing/2014/main" id="{2F5A388C-BCDC-EF4C-857E-EFE5ED1AA7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17396" y="-1"/>
            <a:ext cx="7821142" cy="9548639"/>
          </a:xfrm>
          <a:prstGeom prst="rect">
            <a:avLst/>
          </a:prstGeom>
        </p:spPr>
      </p:pic>
      <p:grpSp>
        <p:nvGrpSpPr>
          <p:cNvPr id="40" name="Google Shape;40;p6"/>
          <p:cNvGrpSpPr/>
          <p:nvPr/>
        </p:nvGrpSpPr>
        <p:grpSpPr>
          <a:xfrm>
            <a:off x="7257822" y="7870232"/>
            <a:ext cx="2424155" cy="924603"/>
            <a:chOff x="4092802" y="4519206"/>
            <a:chExt cx="1365053" cy="520631"/>
          </a:xfrm>
        </p:grpSpPr>
        <p:sp>
          <p:nvSpPr>
            <p:cNvPr id="42" name="Google Shape;42;p6"/>
            <p:cNvSpPr/>
            <p:nvPr/>
          </p:nvSpPr>
          <p:spPr>
            <a:xfrm>
              <a:off x="4321078" y="4519206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4092802" y="4732931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sp>
        <p:nvSpPr>
          <p:cNvPr id="2" name="Marcador de texto 10">
            <a:extLst>
              <a:ext uri="{FF2B5EF4-FFF2-40B4-BE49-F238E27FC236}">
                <a16:creationId xmlns:a16="http://schemas.microsoft.com/office/drawing/2014/main" id="{6EF1FCE8-B308-C850-F52E-EBB1726327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0439" y="996621"/>
            <a:ext cx="6330703" cy="14640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2" b="1"/>
            </a:lvl1pPr>
            <a:lvl2pPr marL="0" indent="0">
              <a:spcBef>
                <a:spcPts val="0"/>
              </a:spcBef>
              <a:buNone/>
              <a:defRPr sz="3729" b="1">
                <a:solidFill>
                  <a:schemeClr val="accent1"/>
                </a:solidFill>
              </a:defRPr>
            </a:lvl2pPr>
            <a:lvl3pPr marL="1217889" indent="0">
              <a:buNone/>
              <a:defRPr sz="4262" b="1"/>
            </a:lvl3pPr>
            <a:lvl4pPr marL="1826834" indent="0">
              <a:buNone/>
              <a:defRPr sz="4262" b="1"/>
            </a:lvl4pPr>
            <a:lvl5pPr marL="2435779" indent="0">
              <a:buNone/>
              <a:defRPr sz="4262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two</a:t>
            </a:r>
            <a:r>
              <a:rPr lang="es-ES" dirty="0"/>
              <a:t> </a:t>
            </a:r>
          </a:p>
          <a:p>
            <a:pPr lvl="1"/>
            <a:r>
              <a:rPr lang="es-ES" dirty="0" err="1"/>
              <a:t>lines</a:t>
            </a:r>
            <a:endParaRPr lang="es-ES" dirty="0"/>
          </a:p>
        </p:txBody>
      </p:sp>
      <p:sp>
        <p:nvSpPr>
          <p:cNvPr id="3" name="Google Shape;26;p4">
            <a:extLst>
              <a:ext uri="{FF2B5EF4-FFF2-40B4-BE49-F238E27FC236}">
                <a16:creationId xmlns:a16="http://schemas.microsoft.com/office/drawing/2014/main" id="{618EC411-A086-52C9-7C21-914FF3646F1D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1499231" y="2706030"/>
            <a:ext cx="6321912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2397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623813" lvl="1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2435717" lvl="2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3247624" lvl="3" indent="-46008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4059530" lvl="4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4871436" lvl="5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5683341" lvl="6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6495247" lvl="7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7307154" lvl="8" indent="-46007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369912E-435F-204C-BA54-ED031FB0942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761" y="7841340"/>
            <a:ext cx="2162372" cy="6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088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1_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234;p24">
            <a:extLst>
              <a:ext uri="{FF2B5EF4-FFF2-40B4-BE49-F238E27FC236}">
                <a16:creationId xmlns:a16="http://schemas.microsoft.com/office/drawing/2014/main" id="{D9534944-C6CC-1975-051A-FDDE2D448A38}"/>
              </a:ext>
            </a:extLst>
          </p:cNvPr>
          <p:cNvGrpSpPr/>
          <p:nvPr userDrawn="1"/>
        </p:nvGrpSpPr>
        <p:grpSpPr>
          <a:xfrm rot="5400000">
            <a:off x="2988228" y="-7209639"/>
            <a:ext cx="13752081" cy="19728532"/>
            <a:chOff x="-1527400" y="-5792349"/>
            <a:chExt cx="7743611" cy="6579174"/>
          </a:xfrm>
        </p:grpSpPr>
        <p:sp>
          <p:nvSpPr>
            <p:cNvPr id="12" name="Google Shape;235;p24">
              <a:extLst>
                <a:ext uri="{FF2B5EF4-FFF2-40B4-BE49-F238E27FC236}">
                  <a16:creationId xmlns:a16="http://schemas.microsoft.com/office/drawing/2014/main" id="{14335A79-95D0-07E9-A560-610AD8C9CFBF}"/>
                </a:ext>
              </a:extLst>
            </p:cNvPr>
            <p:cNvSpPr/>
            <p:nvPr/>
          </p:nvSpPr>
          <p:spPr>
            <a:xfrm>
              <a:off x="-1226600" y="-358219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13" name="Google Shape;236;p24">
              <a:extLst>
                <a:ext uri="{FF2B5EF4-FFF2-40B4-BE49-F238E27FC236}">
                  <a16:creationId xmlns:a16="http://schemas.microsoft.com/office/drawing/2014/main" id="{15C469EC-E77E-2086-DE63-0CE185E37DD7}"/>
                </a:ext>
              </a:extLst>
            </p:cNvPr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17" name="Google Shape;235;p24">
              <a:extLst>
                <a:ext uri="{FF2B5EF4-FFF2-40B4-BE49-F238E27FC236}">
                  <a16:creationId xmlns:a16="http://schemas.microsoft.com/office/drawing/2014/main" id="{2A74E7EB-76D8-1D4E-A3A6-C32BE3A0CCD3}"/>
                </a:ext>
              </a:extLst>
            </p:cNvPr>
            <p:cNvSpPr/>
            <p:nvPr userDrawn="1"/>
          </p:nvSpPr>
          <p:spPr>
            <a:xfrm rot="16200000">
              <a:off x="4741380" y="-5484640"/>
              <a:ext cx="1782540" cy="1167122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F13F5738-E498-3C4F-9D31-5BF1A8E724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61469" y="4090608"/>
            <a:ext cx="13315601" cy="122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3503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1_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14791039" y="7674620"/>
            <a:ext cx="3097726" cy="184034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21769" tIns="121769" rIns="121769" bIns="1217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grpSp>
        <p:nvGrpSpPr>
          <p:cNvPr id="11" name="Google Shape;234;p24">
            <a:extLst>
              <a:ext uri="{FF2B5EF4-FFF2-40B4-BE49-F238E27FC236}">
                <a16:creationId xmlns:a16="http://schemas.microsoft.com/office/drawing/2014/main" id="{D9534944-C6CC-1975-051A-FDDE2D448A38}"/>
              </a:ext>
            </a:extLst>
          </p:cNvPr>
          <p:cNvGrpSpPr/>
          <p:nvPr userDrawn="1"/>
        </p:nvGrpSpPr>
        <p:grpSpPr>
          <a:xfrm>
            <a:off x="-2712461" y="-86309"/>
            <a:ext cx="5879367" cy="1483653"/>
            <a:chOff x="-1527400" y="-48600"/>
            <a:chExt cx="3310700" cy="835425"/>
          </a:xfrm>
        </p:grpSpPr>
        <p:sp>
          <p:nvSpPr>
            <p:cNvPr id="12" name="Google Shape;235;p24">
              <a:extLst>
                <a:ext uri="{FF2B5EF4-FFF2-40B4-BE49-F238E27FC236}">
                  <a16:creationId xmlns:a16="http://schemas.microsoft.com/office/drawing/2014/main" id="{14335A79-95D0-07E9-A560-610AD8C9CFBF}"/>
                </a:ext>
              </a:extLst>
            </p:cNvPr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  <p:sp>
          <p:nvSpPr>
            <p:cNvPr id="13" name="Google Shape;236;p24">
              <a:extLst>
                <a:ext uri="{FF2B5EF4-FFF2-40B4-BE49-F238E27FC236}">
                  <a16:creationId xmlns:a16="http://schemas.microsoft.com/office/drawing/2014/main" id="{15C469EC-E77E-2086-DE63-0CE185E37DD7}"/>
                </a:ext>
              </a:extLst>
            </p:cNvPr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132B1EF9-8B00-994F-94C4-5CB37179F3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7145" y="4195092"/>
            <a:ext cx="13904248" cy="74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4008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 userDrawn="1">
  <p:cSld name="Big number">
    <p:bg>
      <p:bgPr>
        <a:solidFill>
          <a:srgbClr val="A20190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7D07D23-A191-D54B-820D-0B7516D02C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3819" y="3950936"/>
            <a:ext cx="9070900" cy="1232604"/>
          </a:xfrm>
          <a:prstGeom prst="rect">
            <a:avLst/>
          </a:prstGeom>
        </p:spPr>
      </p:pic>
      <p:sp>
        <p:nvSpPr>
          <p:cNvPr id="8" name="Google Shape;74;p11">
            <a:extLst>
              <a:ext uri="{FF2B5EF4-FFF2-40B4-BE49-F238E27FC236}">
                <a16:creationId xmlns:a16="http://schemas.microsoft.com/office/drawing/2014/main" id="{ECBF1BE5-A89B-CF48-B4C4-CF46B9FB6E4E}"/>
              </a:ext>
            </a:extLst>
          </p:cNvPr>
          <p:cNvSpPr/>
          <p:nvPr/>
        </p:nvSpPr>
        <p:spPr>
          <a:xfrm rot="10800000" flipH="1">
            <a:off x="13259971" y="-297716"/>
            <a:ext cx="3290274" cy="4129751"/>
          </a:xfrm>
          <a:custGeom>
            <a:avLst/>
            <a:gdLst/>
            <a:ahLst/>
            <a:cxnLst/>
            <a:rect l="l" t="t" r="r" b="b"/>
            <a:pathLst>
              <a:path w="54234" h="68069" extrusionOk="0">
                <a:moveTo>
                  <a:pt x="34553" y="2906"/>
                </a:moveTo>
                <a:lnTo>
                  <a:pt x="1" y="67866"/>
                </a:lnTo>
                <a:lnTo>
                  <a:pt x="54234" y="68068"/>
                </a:lnTo>
                <a:lnTo>
                  <a:pt x="54234" y="0"/>
                </a:lnTo>
                <a:lnTo>
                  <a:pt x="39399" y="0"/>
                </a:lnTo>
                <a:cubicBezTo>
                  <a:pt x="37363" y="0"/>
                  <a:pt x="35505" y="1120"/>
                  <a:pt x="34553" y="2906"/>
                </a:cubicBezTo>
                <a:close/>
              </a:path>
            </a:pathLst>
          </a:custGeom>
          <a:solidFill>
            <a:srgbClr val="C587BB"/>
          </a:solidFill>
          <a:ln>
            <a:noFill/>
          </a:ln>
        </p:spPr>
        <p:txBody>
          <a:bodyPr spcFirstLastPara="1" wrap="square" lIns="121769" tIns="121769" rIns="121769" bIns="1217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  <p:sp>
        <p:nvSpPr>
          <p:cNvPr id="10" name="Google Shape;74;p11">
            <a:extLst>
              <a:ext uri="{FF2B5EF4-FFF2-40B4-BE49-F238E27FC236}">
                <a16:creationId xmlns:a16="http://schemas.microsoft.com/office/drawing/2014/main" id="{0A8F92FD-5CBD-FE43-BBE9-58CD2AA97EC6}"/>
              </a:ext>
            </a:extLst>
          </p:cNvPr>
          <p:cNvSpPr/>
          <p:nvPr userDrawn="1"/>
        </p:nvSpPr>
        <p:spPr>
          <a:xfrm flipH="1">
            <a:off x="-247740" y="5310937"/>
            <a:ext cx="3290274" cy="4129751"/>
          </a:xfrm>
          <a:custGeom>
            <a:avLst/>
            <a:gdLst/>
            <a:ahLst/>
            <a:cxnLst/>
            <a:rect l="l" t="t" r="r" b="b"/>
            <a:pathLst>
              <a:path w="54234" h="68069" extrusionOk="0">
                <a:moveTo>
                  <a:pt x="34553" y="2906"/>
                </a:moveTo>
                <a:lnTo>
                  <a:pt x="1" y="67866"/>
                </a:lnTo>
                <a:lnTo>
                  <a:pt x="54234" y="68068"/>
                </a:lnTo>
                <a:lnTo>
                  <a:pt x="54234" y="0"/>
                </a:lnTo>
                <a:lnTo>
                  <a:pt x="39399" y="0"/>
                </a:lnTo>
                <a:cubicBezTo>
                  <a:pt x="37363" y="0"/>
                  <a:pt x="35505" y="1120"/>
                  <a:pt x="34553" y="2906"/>
                </a:cubicBezTo>
                <a:close/>
              </a:path>
            </a:pathLst>
          </a:custGeom>
          <a:solidFill>
            <a:srgbClr val="C587BB"/>
          </a:solidFill>
          <a:ln>
            <a:noFill/>
          </a:ln>
        </p:spPr>
        <p:txBody>
          <a:bodyPr spcFirstLastPara="1" wrap="square" lIns="121769" tIns="121769" rIns="121769" bIns="1217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97" dirty="0"/>
          </a:p>
        </p:txBody>
      </p:sp>
    </p:spTree>
    <p:extLst>
      <p:ext uri="{BB962C8B-B14F-4D97-AF65-F5344CB8AC3E}">
        <p14:creationId xmlns:p14="http://schemas.microsoft.com/office/powerpoint/2010/main" val="2552979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 userDrawn="1">
  <p:cSld name="1_Big number">
    <p:bg>
      <p:bgPr>
        <a:solidFill>
          <a:srgbClr val="7B016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AB090BC0-DE1F-00F0-3CB9-00235E301367}"/>
              </a:ext>
            </a:extLst>
          </p:cNvPr>
          <p:cNvSpPr/>
          <p:nvPr userDrawn="1"/>
        </p:nvSpPr>
        <p:spPr>
          <a:xfrm>
            <a:off x="0" y="0"/>
            <a:ext cx="16576841" cy="268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7"/>
          </a:p>
        </p:txBody>
      </p:sp>
      <p:grpSp>
        <p:nvGrpSpPr>
          <p:cNvPr id="72" name="Google Shape;72;p11"/>
          <p:cNvGrpSpPr/>
          <p:nvPr/>
        </p:nvGrpSpPr>
        <p:grpSpPr>
          <a:xfrm flipH="1">
            <a:off x="13341164" y="-135325"/>
            <a:ext cx="3290274" cy="4129751"/>
            <a:chOff x="-195301" y="-76200"/>
            <a:chExt cx="1852769" cy="2325407"/>
          </a:xfrm>
        </p:grpSpPr>
        <p:sp>
          <p:nvSpPr>
            <p:cNvPr id="74" name="Google Shape;74;p11"/>
            <p:cNvSpPr/>
            <p:nvPr/>
          </p:nvSpPr>
          <p:spPr>
            <a:xfrm rot="10800000">
              <a:off x="-195301" y="-76200"/>
              <a:ext cx="1852769" cy="2325407"/>
            </a:xfrm>
            <a:custGeom>
              <a:avLst/>
              <a:gdLst/>
              <a:ahLst/>
              <a:cxnLst/>
              <a:rect l="l" t="t" r="r" b="b"/>
              <a:pathLst>
                <a:path w="54234" h="68069" extrusionOk="0">
                  <a:moveTo>
                    <a:pt x="34553" y="2906"/>
                  </a:moveTo>
                  <a:lnTo>
                    <a:pt x="1" y="67866"/>
                  </a:lnTo>
                  <a:lnTo>
                    <a:pt x="54234" y="68068"/>
                  </a:lnTo>
                  <a:lnTo>
                    <a:pt x="54234" y="0"/>
                  </a:lnTo>
                  <a:lnTo>
                    <a:pt x="39399" y="0"/>
                  </a:lnTo>
                  <a:cubicBezTo>
                    <a:pt x="37363" y="0"/>
                    <a:pt x="35505" y="1120"/>
                    <a:pt x="34553" y="2906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 dirty="0"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-76200" y="-76200"/>
              <a:ext cx="839392" cy="934332"/>
            </a:xfrm>
            <a:custGeom>
              <a:avLst/>
              <a:gdLst/>
              <a:ahLst/>
              <a:cxnLst/>
              <a:rect l="l" t="t" r="r" b="b"/>
              <a:pathLst>
                <a:path w="13884" h="15455" extrusionOk="0">
                  <a:moveTo>
                    <a:pt x="9037" y="15454"/>
                  </a:moveTo>
                  <a:lnTo>
                    <a:pt x="12335" y="15454"/>
                  </a:lnTo>
                  <a:cubicBezTo>
                    <a:pt x="13276" y="15454"/>
                    <a:pt x="13883" y="14454"/>
                    <a:pt x="13443" y="13633"/>
                  </a:cubicBezTo>
                  <a:lnTo>
                    <a:pt x="6132" y="0"/>
                  </a:lnTo>
                  <a:lnTo>
                    <a:pt x="0" y="0"/>
                  </a:lnTo>
                  <a:lnTo>
                    <a:pt x="7930" y="14799"/>
                  </a:lnTo>
                  <a:cubicBezTo>
                    <a:pt x="8144" y="15204"/>
                    <a:pt x="8573" y="15454"/>
                    <a:pt x="9037" y="15454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197"/>
            </a:p>
          </p:txBody>
        </p:sp>
      </p:grpSp>
      <p:pic>
        <p:nvPicPr>
          <p:cNvPr id="7" name="Imagen 6">
            <a:extLst>
              <a:ext uri="{FF2B5EF4-FFF2-40B4-BE49-F238E27FC236}">
                <a16:creationId xmlns:a16="http://schemas.microsoft.com/office/drawing/2014/main" id="{88A191E7-8A31-F544-A26D-72B6957E3A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863" y="7840424"/>
            <a:ext cx="2165270" cy="68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803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685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486327"/>
            <a:ext cx="14005739" cy="176557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515" y="2239216"/>
            <a:ext cx="6869662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515" y="3336620"/>
            <a:ext cx="6869662" cy="490766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0760" y="2239216"/>
            <a:ext cx="690349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0760" y="3336620"/>
            <a:ext cx="6903494" cy="490766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73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8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9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608965"/>
            <a:ext cx="523735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3494" y="1315196"/>
            <a:ext cx="8220760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8515" y="2740343"/>
            <a:ext cx="523735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27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15" y="608965"/>
            <a:ext cx="523735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03494" y="1315196"/>
            <a:ext cx="8220760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8515" y="2740343"/>
            <a:ext cx="523735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30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6400" y="486327"/>
            <a:ext cx="14005739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400" y="2431631"/>
            <a:ext cx="14005739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6400" y="8466306"/>
            <a:ext cx="3653671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9016" y="8466306"/>
            <a:ext cx="5480507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8467" y="8466306"/>
            <a:ext cx="3653671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661" r:id="rId12"/>
    <p:sldLayoutId id="2147483662" r:id="rId13"/>
    <p:sldLayoutId id="2147483663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4" r:id="rId23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73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19" r:id="rId19"/>
    <p:sldLayoutId id="2147483720" r:id="rId20"/>
    <p:sldLayoutId id="2147483721" r:id="rId21"/>
    <p:sldLayoutId id="2147483722" r:id="rId22"/>
    <p:sldLayoutId id="2147483723" r:id="rId23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13" Type="http://schemas.openxmlformats.org/officeDocument/2006/relationships/image" Target="../media/image14.jpe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4.svg"/><Relationship Id="rId11" Type="http://schemas.openxmlformats.org/officeDocument/2006/relationships/image" Target="../media/image19.png"/><Relationship Id="rId5" Type="http://schemas.openxmlformats.org/officeDocument/2006/relationships/image" Target="../media/image16.png"/><Relationship Id="rId10" Type="http://schemas.openxmlformats.org/officeDocument/2006/relationships/image" Target="../media/image18.svg"/><Relationship Id="rId4" Type="http://schemas.openxmlformats.org/officeDocument/2006/relationships/image" Target="../media/image22.sv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microsoft.com/office/2007/relationships/hdphoto" Target="../media/hdphoto3.wdp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BF8D6E-BFB5-214E-9539-EC433A2CC9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95273" y="571590"/>
            <a:ext cx="12868993" cy="2209366"/>
          </a:xfrm>
        </p:spPr>
        <p:txBody>
          <a:bodyPr/>
          <a:lstStyle/>
          <a:p>
            <a:pPr algn="just"/>
            <a:r>
              <a:rPr lang="ca-ES" sz="4262" dirty="0" smtClean="0">
                <a:latin typeface="Verdana"/>
                <a:ea typeface="Verdana"/>
              </a:rPr>
              <a:t>Dades d’Enquestes de </a:t>
            </a:r>
            <a:r>
              <a:rPr lang="ca-ES" sz="4262" dirty="0">
                <a:latin typeface="Verdana"/>
                <a:ea typeface="Verdana"/>
              </a:rPr>
              <a:t>Satisfacció </a:t>
            </a:r>
          </a:p>
          <a:p>
            <a:pPr algn="just"/>
            <a:r>
              <a:rPr lang="ca-ES" sz="4262" dirty="0">
                <a:latin typeface="Verdana"/>
                <a:ea typeface="Verdana"/>
              </a:rPr>
              <a:t>del </a:t>
            </a:r>
            <a:r>
              <a:rPr lang="ca-ES" sz="4262" dirty="0" smtClean="0">
                <a:latin typeface="Verdana"/>
                <a:ea typeface="Verdana"/>
              </a:rPr>
              <a:t>Client VHIR</a:t>
            </a:r>
          </a:p>
          <a:p>
            <a:pPr algn="just"/>
            <a:r>
              <a:rPr lang="ca-ES" sz="2000" dirty="0" smtClean="0">
                <a:latin typeface="Verdana"/>
                <a:ea typeface="Verdana"/>
              </a:rPr>
              <a:t>Portal de transparència</a:t>
            </a:r>
          </a:p>
          <a:p>
            <a:pPr algn="just"/>
            <a:endParaRPr lang="ca-ES" sz="1199" dirty="0"/>
          </a:p>
          <a:p>
            <a:r>
              <a:rPr lang="ca-ES" sz="2397" dirty="0" smtClean="0"/>
              <a:t>Abril 2026 </a:t>
            </a:r>
            <a:endParaRPr lang="es-ES" sz="2397" dirty="0"/>
          </a:p>
        </p:txBody>
      </p:sp>
    </p:spTree>
    <p:extLst>
      <p:ext uri="{BB962C8B-B14F-4D97-AF65-F5344CB8AC3E}">
        <p14:creationId xmlns:p14="http://schemas.microsoft.com/office/powerpoint/2010/main" val="39903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6158" y="437644"/>
            <a:ext cx="13884635" cy="688975"/>
          </a:xfrm>
        </p:spPr>
        <p:txBody>
          <a:bodyPr>
            <a:normAutofit/>
          </a:bodyPr>
          <a:lstStyle/>
          <a:p>
            <a:r>
              <a:rPr lang="ca-ES" sz="26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Resum Satisfacció </a:t>
            </a:r>
            <a:r>
              <a:rPr lang="ca-ES" sz="2600" b="1" dirty="0">
                <a:solidFill>
                  <a:srgbClr val="A2018D"/>
                </a:solidFill>
                <a:latin typeface="Arial Black" panose="020B0A04020102020204" pitchFamily="34" charset="0"/>
              </a:rPr>
              <a:t>del client </a:t>
            </a:r>
            <a:r>
              <a:rPr lang="ca-ES" sz="26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dels Serveis </a:t>
            </a:r>
            <a:r>
              <a:rPr lang="ca-ES" sz="2600" b="1" dirty="0" err="1" smtClean="0">
                <a:solidFill>
                  <a:srgbClr val="A2018D"/>
                </a:solidFill>
                <a:latin typeface="Arial Black" panose="020B0A04020102020204" pitchFamily="34" charset="0"/>
              </a:rPr>
              <a:t>Científico</a:t>
            </a:r>
            <a:r>
              <a:rPr lang="ca-ES" sz="26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-tècnics </a:t>
            </a:r>
            <a:r>
              <a:rPr lang="ca-ES" sz="2600" b="1" dirty="0">
                <a:solidFill>
                  <a:srgbClr val="A2018D"/>
                </a:solidFill>
                <a:latin typeface="Arial Black" panose="020B0A04020102020204" pitchFamily="34" charset="0"/>
              </a:rPr>
              <a:t>del VHIR 2025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975496" y="1252283"/>
            <a:ext cx="14016623" cy="605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54">
              <a:lnSpc>
                <a:spcPts val="2000"/>
              </a:lnSpc>
              <a:defRPr/>
            </a:pPr>
            <a:r>
              <a:rPr lang="ca-ES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continuació, es presenten els resultats </a:t>
            </a: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obtinguts (</a:t>
            </a:r>
            <a:r>
              <a:rPr lang="ca-ES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grau de satisfacció i percentatge de participació</a:t>
            </a: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 de les enquestes de satisfacció dels clients </a:t>
            </a:r>
            <a:r>
              <a:rPr lang="ca-ES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dels Serveis </a:t>
            </a:r>
            <a:r>
              <a:rPr lang="ca-ES" sz="16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Científico</a:t>
            </a:r>
            <a:r>
              <a:rPr lang="ca-ES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-tècnics </a:t>
            </a: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del VHIR durant el 2025.</a:t>
            </a:r>
            <a:endParaRPr lang="ca-ES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2557539" y="2235485"/>
            <a:ext cx="3504138" cy="2126419"/>
            <a:chOff x="1227522" y="1983810"/>
            <a:chExt cx="3504138" cy="2126419"/>
          </a:xfrm>
        </p:grpSpPr>
        <p:sp>
          <p:nvSpPr>
            <p:cNvPr id="2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61399" y="1983810"/>
              <a:ext cx="2670261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UEB</a:t>
              </a:r>
            </a:p>
            <a:p>
              <a:r>
                <a:rPr lang="ca-ES" sz="14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Unitat d’Estadística i Bioinformàtica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F453137E-5A01-9040-850C-F7637539C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522" y="2674562"/>
              <a:ext cx="660855" cy="633448"/>
            </a:xfrm>
            <a:custGeom>
              <a:avLst/>
              <a:gdLst>
                <a:gd name="connsiteX0" fmla="*/ 273515 w 548268"/>
                <a:gd name="connsiteY0" fmla="*/ 348836 h 501040"/>
                <a:gd name="connsiteX1" fmla="*/ 273515 w 548268"/>
                <a:gd name="connsiteY1" fmla="*/ 411774 h 501040"/>
                <a:gd name="connsiteX2" fmla="*/ 287541 w 548268"/>
                <a:gd name="connsiteY2" fmla="*/ 426172 h 501040"/>
                <a:gd name="connsiteX3" fmla="*/ 290842 w 548268"/>
                <a:gd name="connsiteY3" fmla="*/ 426172 h 501040"/>
                <a:gd name="connsiteX4" fmla="*/ 304868 w 548268"/>
                <a:gd name="connsiteY4" fmla="*/ 411774 h 501040"/>
                <a:gd name="connsiteX5" fmla="*/ 304868 w 548268"/>
                <a:gd name="connsiteY5" fmla="*/ 348836 h 501040"/>
                <a:gd name="connsiteX6" fmla="*/ 238036 w 548268"/>
                <a:gd name="connsiteY6" fmla="*/ 348836 h 501040"/>
                <a:gd name="connsiteX7" fmla="*/ 191419 w 548268"/>
                <a:gd name="connsiteY7" fmla="*/ 467720 h 501040"/>
                <a:gd name="connsiteX8" fmla="*/ 191419 w 548268"/>
                <a:gd name="connsiteY8" fmla="*/ 484585 h 501040"/>
                <a:gd name="connsiteX9" fmla="*/ 195957 w 548268"/>
                <a:gd name="connsiteY9" fmla="*/ 486642 h 501040"/>
                <a:gd name="connsiteX10" fmla="*/ 390264 w 548268"/>
                <a:gd name="connsiteY10" fmla="*/ 486642 h 501040"/>
                <a:gd name="connsiteX11" fmla="*/ 391502 w 548268"/>
                <a:gd name="connsiteY11" fmla="*/ 486642 h 501040"/>
                <a:gd name="connsiteX12" fmla="*/ 389027 w 548268"/>
                <a:gd name="connsiteY12" fmla="*/ 466897 h 501040"/>
                <a:gd name="connsiteX13" fmla="*/ 341584 w 548268"/>
                <a:gd name="connsiteY13" fmla="*/ 348836 h 501040"/>
                <a:gd name="connsiteX14" fmla="*/ 319307 w 548268"/>
                <a:gd name="connsiteY14" fmla="*/ 348836 h 501040"/>
                <a:gd name="connsiteX15" fmla="*/ 319307 w 548268"/>
                <a:gd name="connsiteY15" fmla="*/ 411774 h 501040"/>
                <a:gd name="connsiteX16" fmla="*/ 290842 w 548268"/>
                <a:gd name="connsiteY16" fmla="*/ 440158 h 501040"/>
                <a:gd name="connsiteX17" fmla="*/ 287541 w 548268"/>
                <a:gd name="connsiteY17" fmla="*/ 440158 h 501040"/>
                <a:gd name="connsiteX18" fmla="*/ 259076 w 548268"/>
                <a:gd name="connsiteY18" fmla="*/ 411774 h 501040"/>
                <a:gd name="connsiteX19" fmla="*/ 259076 w 548268"/>
                <a:gd name="connsiteY19" fmla="*/ 348836 h 501040"/>
                <a:gd name="connsiteX20" fmla="*/ 205463 w 548268"/>
                <a:gd name="connsiteY20" fmla="*/ 303413 h 501040"/>
                <a:gd name="connsiteX21" fmla="*/ 357753 w 548268"/>
                <a:gd name="connsiteY21" fmla="*/ 303413 h 501040"/>
                <a:gd name="connsiteX22" fmla="*/ 364769 w 548268"/>
                <a:gd name="connsiteY22" fmla="*/ 310680 h 501040"/>
                <a:gd name="connsiteX23" fmla="*/ 357753 w 548268"/>
                <a:gd name="connsiteY23" fmla="*/ 317544 h 501040"/>
                <a:gd name="connsiteX24" fmla="*/ 205463 w 548268"/>
                <a:gd name="connsiteY24" fmla="*/ 317544 h 501040"/>
                <a:gd name="connsiteX25" fmla="*/ 198034 w 548268"/>
                <a:gd name="connsiteY25" fmla="*/ 310680 h 501040"/>
                <a:gd name="connsiteX26" fmla="*/ 205463 w 548268"/>
                <a:gd name="connsiteY26" fmla="*/ 303413 h 501040"/>
                <a:gd name="connsiteX27" fmla="*/ 14026 w 548268"/>
                <a:gd name="connsiteY27" fmla="*/ 279315 h 501040"/>
                <a:gd name="connsiteX28" fmla="*/ 14026 w 548268"/>
                <a:gd name="connsiteY28" fmla="*/ 317161 h 501040"/>
                <a:gd name="connsiteX29" fmla="*/ 31353 w 548268"/>
                <a:gd name="connsiteY29" fmla="*/ 334849 h 501040"/>
                <a:gd name="connsiteX30" fmla="*/ 233086 w 548268"/>
                <a:gd name="connsiteY30" fmla="*/ 334849 h 501040"/>
                <a:gd name="connsiteX31" fmla="*/ 266502 w 548268"/>
                <a:gd name="connsiteY31" fmla="*/ 334849 h 501040"/>
                <a:gd name="connsiteX32" fmla="*/ 311881 w 548268"/>
                <a:gd name="connsiteY32" fmla="*/ 334849 h 501040"/>
                <a:gd name="connsiteX33" fmla="*/ 346535 w 548268"/>
                <a:gd name="connsiteY33" fmla="*/ 334849 h 501040"/>
                <a:gd name="connsiteX34" fmla="*/ 516089 w 548268"/>
                <a:gd name="connsiteY34" fmla="*/ 334849 h 501040"/>
                <a:gd name="connsiteX35" fmla="*/ 533416 w 548268"/>
                <a:gd name="connsiteY35" fmla="*/ 317161 h 501040"/>
                <a:gd name="connsiteX36" fmla="*/ 533416 w 548268"/>
                <a:gd name="connsiteY36" fmla="*/ 279315 h 501040"/>
                <a:gd name="connsiteX37" fmla="*/ 254857 w 548268"/>
                <a:gd name="connsiteY37" fmla="*/ 52137 h 501040"/>
                <a:gd name="connsiteX38" fmla="*/ 248272 w 548268"/>
                <a:gd name="connsiteY38" fmla="*/ 58718 h 501040"/>
                <a:gd name="connsiteX39" fmla="*/ 248272 w 548268"/>
                <a:gd name="connsiteY39" fmla="*/ 117943 h 501040"/>
                <a:gd name="connsiteX40" fmla="*/ 248272 w 548268"/>
                <a:gd name="connsiteY40" fmla="*/ 170588 h 501040"/>
                <a:gd name="connsiteX41" fmla="*/ 241276 w 548268"/>
                <a:gd name="connsiteY41" fmla="*/ 177580 h 501040"/>
                <a:gd name="connsiteX42" fmla="*/ 233868 w 548268"/>
                <a:gd name="connsiteY42" fmla="*/ 170588 h 501040"/>
                <a:gd name="connsiteX43" fmla="*/ 233868 w 548268"/>
                <a:gd name="connsiteY43" fmla="*/ 117943 h 501040"/>
                <a:gd name="connsiteX44" fmla="*/ 227695 w 548268"/>
                <a:gd name="connsiteY44" fmla="*/ 112185 h 501040"/>
                <a:gd name="connsiteX45" fmla="*/ 221522 w 548268"/>
                <a:gd name="connsiteY45" fmla="*/ 117943 h 501040"/>
                <a:gd name="connsiteX46" fmla="*/ 221522 w 548268"/>
                <a:gd name="connsiteY46" fmla="*/ 189507 h 501040"/>
                <a:gd name="connsiteX47" fmla="*/ 241276 w 548268"/>
                <a:gd name="connsiteY47" fmla="*/ 210483 h 501040"/>
                <a:gd name="connsiteX48" fmla="*/ 242099 w 548268"/>
                <a:gd name="connsiteY48" fmla="*/ 210483 h 501040"/>
                <a:gd name="connsiteX49" fmla="*/ 317412 w 548268"/>
                <a:gd name="connsiteY49" fmla="*/ 210483 h 501040"/>
                <a:gd name="connsiteX50" fmla="*/ 341281 w 548268"/>
                <a:gd name="connsiteY50" fmla="*/ 186628 h 501040"/>
                <a:gd name="connsiteX51" fmla="*/ 341281 w 548268"/>
                <a:gd name="connsiteY51" fmla="*/ 89153 h 501040"/>
                <a:gd name="connsiteX52" fmla="*/ 335520 w 548268"/>
                <a:gd name="connsiteY52" fmla="*/ 82572 h 501040"/>
                <a:gd name="connsiteX53" fmla="*/ 328935 w 548268"/>
                <a:gd name="connsiteY53" fmla="*/ 89153 h 501040"/>
                <a:gd name="connsiteX54" fmla="*/ 328935 w 548268"/>
                <a:gd name="connsiteY54" fmla="*/ 143854 h 501040"/>
                <a:gd name="connsiteX55" fmla="*/ 321939 w 548268"/>
                <a:gd name="connsiteY55" fmla="*/ 151257 h 501040"/>
                <a:gd name="connsiteX56" fmla="*/ 314943 w 548268"/>
                <a:gd name="connsiteY56" fmla="*/ 143854 h 501040"/>
                <a:gd name="connsiteX57" fmla="*/ 314943 w 548268"/>
                <a:gd name="connsiteY57" fmla="*/ 89153 h 501040"/>
                <a:gd name="connsiteX58" fmla="*/ 308358 w 548268"/>
                <a:gd name="connsiteY58" fmla="*/ 82572 h 501040"/>
                <a:gd name="connsiteX59" fmla="*/ 302185 w 548268"/>
                <a:gd name="connsiteY59" fmla="*/ 89153 h 501040"/>
                <a:gd name="connsiteX60" fmla="*/ 302185 w 548268"/>
                <a:gd name="connsiteY60" fmla="*/ 144266 h 501040"/>
                <a:gd name="connsiteX61" fmla="*/ 295189 w 548268"/>
                <a:gd name="connsiteY61" fmla="*/ 151257 h 501040"/>
                <a:gd name="connsiteX62" fmla="*/ 287781 w 548268"/>
                <a:gd name="connsiteY62" fmla="*/ 144266 h 501040"/>
                <a:gd name="connsiteX63" fmla="*/ 287781 w 548268"/>
                <a:gd name="connsiteY63" fmla="*/ 89153 h 501040"/>
                <a:gd name="connsiteX64" fmla="*/ 281608 w 548268"/>
                <a:gd name="connsiteY64" fmla="*/ 82572 h 501040"/>
                <a:gd name="connsiteX65" fmla="*/ 275023 w 548268"/>
                <a:gd name="connsiteY65" fmla="*/ 89153 h 501040"/>
                <a:gd name="connsiteX66" fmla="*/ 274611 w 548268"/>
                <a:gd name="connsiteY66" fmla="*/ 144266 h 501040"/>
                <a:gd name="connsiteX67" fmla="*/ 267615 w 548268"/>
                <a:gd name="connsiteY67" fmla="*/ 151257 h 501040"/>
                <a:gd name="connsiteX68" fmla="*/ 260619 w 548268"/>
                <a:gd name="connsiteY68" fmla="*/ 144266 h 501040"/>
                <a:gd name="connsiteX69" fmla="*/ 260619 w 548268"/>
                <a:gd name="connsiteY69" fmla="*/ 89153 h 501040"/>
                <a:gd name="connsiteX70" fmla="*/ 260619 w 548268"/>
                <a:gd name="connsiteY70" fmla="*/ 58718 h 501040"/>
                <a:gd name="connsiteX71" fmla="*/ 254857 w 548268"/>
                <a:gd name="connsiteY71" fmla="*/ 52137 h 501040"/>
                <a:gd name="connsiteX72" fmla="*/ 254857 w 548268"/>
                <a:gd name="connsiteY72" fmla="*/ 38153 h 501040"/>
                <a:gd name="connsiteX73" fmla="*/ 275023 w 548268"/>
                <a:gd name="connsiteY73" fmla="*/ 58718 h 501040"/>
                <a:gd name="connsiteX74" fmla="*/ 275023 w 548268"/>
                <a:gd name="connsiteY74" fmla="*/ 69411 h 501040"/>
                <a:gd name="connsiteX75" fmla="*/ 281608 w 548268"/>
                <a:gd name="connsiteY75" fmla="*/ 68177 h 501040"/>
                <a:gd name="connsiteX76" fmla="*/ 295189 w 548268"/>
                <a:gd name="connsiteY76" fmla="*/ 73113 h 501040"/>
                <a:gd name="connsiteX77" fmla="*/ 308358 w 548268"/>
                <a:gd name="connsiteY77" fmla="*/ 68177 h 501040"/>
                <a:gd name="connsiteX78" fmla="*/ 321939 w 548268"/>
                <a:gd name="connsiteY78" fmla="*/ 73113 h 501040"/>
                <a:gd name="connsiteX79" fmla="*/ 335520 w 548268"/>
                <a:gd name="connsiteY79" fmla="*/ 68177 h 501040"/>
                <a:gd name="connsiteX80" fmla="*/ 355686 w 548268"/>
                <a:gd name="connsiteY80" fmla="*/ 89153 h 501040"/>
                <a:gd name="connsiteX81" fmla="*/ 355686 w 548268"/>
                <a:gd name="connsiteY81" fmla="*/ 186628 h 501040"/>
                <a:gd name="connsiteX82" fmla="*/ 317412 w 548268"/>
                <a:gd name="connsiteY82" fmla="*/ 224878 h 501040"/>
                <a:gd name="connsiteX83" fmla="*/ 241276 w 548268"/>
                <a:gd name="connsiteY83" fmla="*/ 224878 h 501040"/>
                <a:gd name="connsiteX84" fmla="*/ 239630 w 548268"/>
                <a:gd name="connsiteY84" fmla="*/ 224878 h 501040"/>
                <a:gd name="connsiteX85" fmla="*/ 207118 w 548268"/>
                <a:gd name="connsiteY85" fmla="*/ 189507 h 501040"/>
                <a:gd name="connsiteX86" fmla="*/ 207118 w 548268"/>
                <a:gd name="connsiteY86" fmla="*/ 117943 h 501040"/>
                <a:gd name="connsiteX87" fmla="*/ 227695 w 548268"/>
                <a:gd name="connsiteY87" fmla="*/ 97790 h 501040"/>
                <a:gd name="connsiteX88" fmla="*/ 233868 w 548268"/>
                <a:gd name="connsiteY88" fmla="*/ 98612 h 501040"/>
                <a:gd name="connsiteX89" fmla="*/ 233868 w 548268"/>
                <a:gd name="connsiteY89" fmla="*/ 58718 h 501040"/>
                <a:gd name="connsiteX90" fmla="*/ 254857 w 548268"/>
                <a:gd name="connsiteY90" fmla="*/ 38153 h 501040"/>
                <a:gd name="connsiteX91" fmla="*/ 31353 w 548268"/>
                <a:gd name="connsiteY91" fmla="*/ 14398 h 501040"/>
                <a:gd name="connsiteX92" fmla="*/ 14026 w 548268"/>
                <a:gd name="connsiteY92" fmla="*/ 31675 h 501040"/>
                <a:gd name="connsiteX93" fmla="*/ 14026 w 548268"/>
                <a:gd name="connsiteY93" fmla="*/ 264918 h 501040"/>
                <a:gd name="connsiteX94" fmla="*/ 533416 w 548268"/>
                <a:gd name="connsiteY94" fmla="*/ 264918 h 501040"/>
                <a:gd name="connsiteX95" fmla="*/ 533416 w 548268"/>
                <a:gd name="connsiteY95" fmla="*/ 31675 h 501040"/>
                <a:gd name="connsiteX96" fmla="*/ 516089 w 548268"/>
                <a:gd name="connsiteY96" fmla="*/ 14398 h 501040"/>
                <a:gd name="connsiteX97" fmla="*/ 31353 w 548268"/>
                <a:gd name="connsiteY97" fmla="*/ 0 h 501040"/>
                <a:gd name="connsiteX98" fmla="*/ 516089 w 548268"/>
                <a:gd name="connsiteY98" fmla="*/ 0 h 501040"/>
                <a:gd name="connsiteX99" fmla="*/ 548268 w 548268"/>
                <a:gd name="connsiteY99" fmla="*/ 31675 h 501040"/>
                <a:gd name="connsiteX100" fmla="*/ 548268 w 548268"/>
                <a:gd name="connsiteY100" fmla="*/ 317161 h 501040"/>
                <a:gd name="connsiteX101" fmla="*/ 516089 w 548268"/>
                <a:gd name="connsiteY101" fmla="*/ 348836 h 501040"/>
                <a:gd name="connsiteX102" fmla="*/ 356848 w 548268"/>
                <a:gd name="connsiteY102" fmla="*/ 348836 h 501040"/>
                <a:gd name="connsiteX103" fmla="*/ 402228 w 548268"/>
                <a:gd name="connsiteY103" fmla="*/ 461960 h 501040"/>
                <a:gd name="connsiteX104" fmla="*/ 403053 w 548268"/>
                <a:gd name="connsiteY104" fmla="*/ 494869 h 501040"/>
                <a:gd name="connsiteX105" fmla="*/ 390264 w 548268"/>
                <a:gd name="connsiteY105" fmla="*/ 501040 h 501040"/>
                <a:gd name="connsiteX106" fmla="*/ 195957 w 548268"/>
                <a:gd name="connsiteY106" fmla="*/ 501040 h 501040"/>
                <a:gd name="connsiteX107" fmla="*/ 179455 w 548268"/>
                <a:gd name="connsiteY107" fmla="*/ 491990 h 501040"/>
                <a:gd name="connsiteX108" fmla="*/ 178218 w 548268"/>
                <a:gd name="connsiteY108" fmla="*/ 461960 h 501040"/>
                <a:gd name="connsiteX109" fmla="*/ 222772 w 548268"/>
                <a:gd name="connsiteY109" fmla="*/ 348836 h 501040"/>
                <a:gd name="connsiteX110" fmla="*/ 31353 w 548268"/>
                <a:gd name="connsiteY110" fmla="*/ 348836 h 501040"/>
                <a:gd name="connsiteX111" fmla="*/ 0 w 548268"/>
                <a:gd name="connsiteY111" fmla="*/ 317161 h 501040"/>
                <a:gd name="connsiteX112" fmla="*/ 0 w 548268"/>
                <a:gd name="connsiteY112" fmla="*/ 31675 h 501040"/>
                <a:gd name="connsiteX113" fmla="*/ 31353 w 548268"/>
                <a:gd name="connsiteY113" fmla="*/ 0 h 501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548268" h="501040">
                  <a:moveTo>
                    <a:pt x="273515" y="348836"/>
                  </a:moveTo>
                  <a:lnTo>
                    <a:pt x="273515" y="411774"/>
                  </a:lnTo>
                  <a:cubicBezTo>
                    <a:pt x="273515" y="419590"/>
                    <a:pt x="279703" y="426172"/>
                    <a:pt x="287541" y="426172"/>
                  </a:cubicBezTo>
                  <a:lnTo>
                    <a:pt x="290842" y="426172"/>
                  </a:lnTo>
                  <a:cubicBezTo>
                    <a:pt x="298680" y="426172"/>
                    <a:pt x="304868" y="419590"/>
                    <a:pt x="304868" y="411774"/>
                  </a:cubicBezTo>
                  <a:lnTo>
                    <a:pt x="304868" y="348836"/>
                  </a:lnTo>
                  <a:close/>
                  <a:moveTo>
                    <a:pt x="238036" y="348836"/>
                  </a:moveTo>
                  <a:lnTo>
                    <a:pt x="191419" y="467720"/>
                  </a:lnTo>
                  <a:cubicBezTo>
                    <a:pt x="188944" y="473479"/>
                    <a:pt x="188944" y="480472"/>
                    <a:pt x="191419" y="484585"/>
                  </a:cubicBezTo>
                  <a:cubicBezTo>
                    <a:pt x="192657" y="486231"/>
                    <a:pt x="193894" y="486642"/>
                    <a:pt x="195957" y="486642"/>
                  </a:cubicBezTo>
                  <a:lnTo>
                    <a:pt x="390264" y="486642"/>
                  </a:lnTo>
                  <a:cubicBezTo>
                    <a:pt x="391089" y="486642"/>
                    <a:pt x="391502" y="486642"/>
                    <a:pt x="391502" y="486642"/>
                  </a:cubicBezTo>
                  <a:cubicBezTo>
                    <a:pt x="391502" y="486642"/>
                    <a:pt x="393977" y="483351"/>
                    <a:pt x="389027" y="466897"/>
                  </a:cubicBezTo>
                  <a:lnTo>
                    <a:pt x="341584" y="348836"/>
                  </a:lnTo>
                  <a:lnTo>
                    <a:pt x="319307" y="348836"/>
                  </a:lnTo>
                  <a:lnTo>
                    <a:pt x="319307" y="411774"/>
                  </a:lnTo>
                  <a:cubicBezTo>
                    <a:pt x="319307" y="427406"/>
                    <a:pt x="306518" y="440158"/>
                    <a:pt x="290842" y="440158"/>
                  </a:cubicBezTo>
                  <a:lnTo>
                    <a:pt x="287541" y="440158"/>
                  </a:lnTo>
                  <a:cubicBezTo>
                    <a:pt x="272277" y="440158"/>
                    <a:pt x="259076" y="427406"/>
                    <a:pt x="259076" y="411774"/>
                  </a:cubicBezTo>
                  <a:lnTo>
                    <a:pt x="259076" y="348836"/>
                  </a:lnTo>
                  <a:close/>
                  <a:moveTo>
                    <a:pt x="205463" y="303413"/>
                  </a:moveTo>
                  <a:lnTo>
                    <a:pt x="357753" y="303413"/>
                  </a:lnTo>
                  <a:cubicBezTo>
                    <a:pt x="361880" y="303413"/>
                    <a:pt x="364769" y="307047"/>
                    <a:pt x="364769" y="310680"/>
                  </a:cubicBezTo>
                  <a:cubicBezTo>
                    <a:pt x="364769" y="314717"/>
                    <a:pt x="361880" y="317544"/>
                    <a:pt x="357753" y="317544"/>
                  </a:cubicBezTo>
                  <a:lnTo>
                    <a:pt x="205463" y="317544"/>
                  </a:lnTo>
                  <a:cubicBezTo>
                    <a:pt x="201336" y="317544"/>
                    <a:pt x="198034" y="314717"/>
                    <a:pt x="198034" y="310680"/>
                  </a:cubicBezTo>
                  <a:cubicBezTo>
                    <a:pt x="198034" y="307047"/>
                    <a:pt x="201336" y="303413"/>
                    <a:pt x="205463" y="303413"/>
                  </a:cubicBezTo>
                  <a:close/>
                  <a:moveTo>
                    <a:pt x="14026" y="279315"/>
                  </a:moveTo>
                  <a:lnTo>
                    <a:pt x="14026" y="317161"/>
                  </a:lnTo>
                  <a:cubicBezTo>
                    <a:pt x="14026" y="327033"/>
                    <a:pt x="21865" y="334849"/>
                    <a:pt x="31353" y="334849"/>
                  </a:cubicBezTo>
                  <a:lnTo>
                    <a:pt x="233086" y="334849"/>
                  </a:lnTo>
                  <a:lnTo>
                    <a:pt x="266502" y="334849"/>
                  </a:lnTo>
                  <a:lnTo>
                    <a:pt x="311881" y="334849"/>
                  </a:lnTo>
                  <a:lnTo>
                    <a:pt x="346535" y="334849"/>
                  </a:lnTo>
                  <a:lnTo>
                    <a:pt x="516089" y="334849"/>
                  </a:lnTo>
                  <a:cubicBezTo>
                    <a:pt x="525990" y="334849"/>
                    <a:pt x="533416" y="327033"/>
                    <a:pt x="533416" y="317161"/>
                  </a:cubicBezTo>
                  <a:lnTo>
                    <a:pt x="533416" y="279315"/>
                  </a:lnTo>
                  <a:close/>
                  <a:moveTo>
                    <a:pt x="254857" y="52137"/>
                  </a:moveTo>
                  <a:cubicBezTo>
                    <a:pt x="251153" y="52137"/>
                    <a:pt x="248272" y="55016"/>
                    <a:pt x="248272" y="58718"/>
                  </a:cubicBezTo>
                  <a:lnTo>
                    <a:pt x="248272" y="117943"/>
                  </a:lnTo>
                  <a:lnTo>
                    <a:pt x="248272" y="170588"/>
                  </a:lnTo>
                  <a:cubicBezTo>
                    <a:pt x="248272" y="174701"/>
                    <a:pt x="244980" y="177580"/>
                    <a:pt x="241276" y="177580"/>
                  </a:cubicBezTo>
                  <a:cubicBezTo>
                    <a:pt x="237161" y="177580"/>
                    <a:pt x="233868" y="174701"/>
                    <a:pt x="233868" y="170588"/>
                  </a:cubicBezTo>
                  <a:lnTo>
                    <a:pt x="233868" y="117943"/>
                  </a:lnTo>
                  <a:cubicBezTo>
                    <a:pt x="233868" y="114653"/>
                    <a:pt x="230988" y="112185"/>
                    <a:pt x="227695" y="112185"/>
                  </a:cubicBezTo>
                  <a:cubicBezTo>
                    <a:pt x="223991" y="112185"/>
                    <a:pt x="221522" y="114653"/>
                    <a:pt x="221522" y="117943"/>
                  </a:cubicBezTo>
                  <a:lnTo>
                    <a:pt x="221522" y="189507"/>
                  </a:lnTo>
                  <a:cubicBezTo>
                    <a:pt x="221522" y="200612"/>
                    <a:pt x="230165" y="210072"/>
                    <a:pt x="241276" y="210483"/>
                  </a:cubicBezTo>
                  <a:cubicBezTo>
                    <a:pt x="241688" y="210483"/>
                    <a:pt x="242099" y="210483"/>
                    <a:pt x="242099" y="210483"/>
                  </a:cubicBezTo>
                  <a:lnTo>
                    <a:pt x="317412" y="210483"/>
                  </a:lnTo>
                  <a:cubicBezTo>
                    <a:pt x="330581" y="210483"/>
                    <a:pt x="341281" y="199378"/>
                    <a:pt x="341281" y="186628"/>
                  </a:cubicBezTo>
                  <a:lnTo>
                    <a:pt x="341281" y="89153"/>
                  </a:lnTo>
                  <a:cubicBezTo>
                    <a:pt x="341281" y="85451"/>
                    <a:pt x="338812" y="82572"/>
                    <a:pt x="335520" y="82572"/>
                  </a:cubicBezTo>
                  <a:cubicBezTo>
                    <a:pt x="331816" y="82572"/>
                    <a:pt x="328935" y="85451"/>
                    <a:pt x="328935" y="89153"/>
                  </a:cubicBezTo>
                  <a:lnTo>
                    <a:pt x="328935" y="143854"/>
                  </a:lnTo>
                  <a:cubicBezTo>
                    <a:pt x="328935" y="147556"/>
                    <a:pt x="326054" y="151257"/>
                    <a:pt x="321939" y="151257"/>
                  </a:cubicBezTo>
                  <a:cubicBezTo>
                    <a:pt x="318235" y="151257"/>
                    <a:pt x="314943" y="147556"/>
                    <a:pt x="314943" y="143854"/>
                  </a:cubicBezTo>
                  <a:lnTo>
                    <a:pt x="314943" y="89153"/>
                  </a:lnTo>
                  <a:cubicBezTo>
                    <a:pt x="314943" y="85451"/>
                    <a:pt x="311650" y="82572"/>
                    <a:pt x="308358" y="82572"/>
                  </a:cubicBezTo>
                  <a:cubicBezTo>
                    <a:pt x="304654" y="82572"/>
                    <a:pt x="302185" y="85451"/>
                    <a:pt x="302185" y="89153"/>
                  </a:cubicBezTo>
                  <a:lnTo>
                    <a:pt x="302185" y="144266"/>
                  </a:lnTo>
                  <a:cubicBezTo>
                    <a:pt x="302185" y="147967"/>
                    <a:pt x="298892" y="151257"/>
                    <a:pt x="295189" y="151257"/>
                  </a:cubicBezTo>
                  <a:cubicBezTo>
                    <a:pt x="291073" y="151257"/>
                    <a:pt x="287781" y="147967"/>
                    <a:pt x="287781" y="144266"/>
                  </a:cubicBezTo>
                  <a:lnTo>
                    <a:pt x="287781" y="89153"/>
                  </a:lnTo>
                  <a:cubicBezTo>
                    <a:pt x="287781" y="85451"/>
                    <a:pt x="284900" y="82572"/>
                    <a:pt x="281608" y="82572"/>
                  </a:cubicBezTo>
                  <a:cubicBezTo>
                    <a:pt x="277904" y="82572"/>
                    <a:pt x="275023" y="85451"/>
                    <a:pt x="275023" y="89153"/>
                  </a:cubicBezTo>
                  <a:lnTo>
                    <a:pt x="274611" y="144266"/>
                  </a:lnTo>
                  <a:cubicBezTo>
                    <a:pt x="274611" y="147967"/>
                    <a:pt x="271731" y="151257"/>
                    <a:pt x="267615" y="151257"/>
                  </a:cubicBezTo>
                  <a:cubicBezTo>
                    <a:pt x="263911" y="151257"/>
                    <a:pt x="260619" y="147967"/>
                    <a:pt x="260619" y="144266"/>
                  </a:cubicBezTo>
                  <a:lnTo>
                    <a:pt x="260619" y="89153"/>
                  </a:lnTo>
                  <a:lnTo>
                    <a:pt x="260619" y="58718"/>
                  </a:lnTo>
                  <a:cubicBezTo>
                    <a:pt x="260619" y="55016"/>
                    <a:pt x="258150" y="52137"/>
                    <a:pt x="254857" y="52137"/>
                  </a:cubicBezTo>
                  <a:close/>
                  <a:moveTo>
                    <a:pt x="254857" y="38153"/>
                  </a:moveTo>
                  <a:cubicBezTo>
                    <a:pt x="265969" y="38153"/>
                    <a:pt x="275023" y="47201"/>
                    <a:pt x="275023" y="58718"/>
                  </a:cubicBezTo>
                  <a:lnTo>
                    <a:pt x="275023" y="69411"/>
                  </a:lnTo>
                  <a:cubicBezTo>
                    <a:pt x="277081" y="68588"/>
                    <a:pt x="279138" y="68177"/>
                    <a:pt x="281608" y="68177"/>
                  </a:cubicBezTo>
                  <a:cubicBezTo>
                    <a:pt x="286546" y="68177"/>
                    <a:pt x="291485" y="70234"/>
                    <a:pt x="295189" y="73113"/>
                  </a:cubicBezTo>
                  <a:cubicBezTo>
                    <a:pt x="298481" y="70234"/>
                    <a:pt x="303419" y="68177"/>
                    <a:pt x="308358" y="68177"/>
                  </a:cubicBezTo>
                  <a:cubicBezTo>
                    <a:pt x="313708" y="68177"/>
                    <a:pt x="318235" y="70234"/>
                    <a:pt x="321939" y="73113"/>
                  </a:cubicBezTo>
                  <a:cubicBezTo>
                    <a:pt x="325231" y="70234"/>
                    <a:pt x="330170" y="68177"/>
                    <a:pt x="335520" y="68177"/>
                  </a:cubicBezTo>
                  <a:cubicBezTo>
                    <a:pt x="346632" y="68177"/>
                    <a:pt x="355686" y="77637"/>
                    <a:pt x="355686" y="89153"/>
                  </a:cubicBezTo>
                  <a:lnTo>
                    <a:pt x="355686" y="186628"/>
                  </a:lnTo>
                  <a:cubicBezTo>
                    <a:pt x="355686" y="207604"/>
                    <a:pt x="338812" y="224878"/>
                    <a:pt x="317412" y="224878"/>
                  </a:cubicBezTo>
                  <a:lnTo>
                    <a:pt x="241276" y="224878"/>
                  </a:lnTo>
                  <a:cubicBezTo>
                    <a:pt x="240453" y="224878"/>
                    <a:pt x="240042" y="224878"/>
                    <a:pt x="239630" y="224878"/>
                  </a:cubicBezTo>
                  <a:cubicBezTo>
                    <a:pt x="221111" y="223233"/>
                    <a:pt x="207118" y="208015"/>
                    <a:pt x="207118" y="189507"/>
                  </a:cubicBezTo>
                  <a:lnTo>
                    <a:pt x="207118" y="117943"/>
                  </a:lnTo>
                  <a:cubicBezTo>
                    <a:pt x="207118" y="106838"/>
                    <a:pt x="216172" y="97790"/>
                    <a:pt x="227695" y="97790"/>
                  </a:cubicBezTo>
                  <a:cubicBezTo>
                    <a:pt x="229753" y="97790"/>
                    <a:pt x="231811" y="98201"/>
                    <a:pt x="233868" y="98612"/>
                  </a:cubicBezTo>
                  <a:lnTo>
                    <a:pt x="233868" y="58718"/>
                  </a:lnTo>
                  <a:cubicBezTo>
                    <a:pt x="233868" y="47201"/>
                    <a:pt x="243334" y="38153"/>
                    <a:pt x="254857" y="38153"/>
                  </a:cubicBezTo>
                  <a:close/>
                  <a:moveTo>
                    <a:pt x="31353" y="14398"/>
                  </a:moveTo>
                  <a:cubicBezTo>
                    <a:pt x="21865" y="14398"/>
                    <a:pt x="14026" y="22213"/>
                    <a:pt x="14026" y="31675"/>
                  </a:cubicBezTo>
                  <a:lnTo>
                    <a:pt x="14026" y="264918"/>
                  </a:lnTo>
                  <a:lnTo>
                    <a:pt x="533416" y="264918"/>
                  </a:lnTo>
                  <a:lnTo>
                    <a:pt x="533416" y="31675"/>
                  </a:lnTo>
                  <a:cubicBezTo>
                    <a:pt x="533416" y="22213"/>
                    <a:pt x="525990" y="14398"/>
                    <a:pt x="516089" y="14398"/>
                  </a:cubicBezTo>
                  <a:close/>
                  <a:moveTo>
                    <a:pt x="31353" y="0"/>
                  </a:moveTo>
                  <a:lnTo>
                    <a:pt x="516089" y="0"/>
                  </a:lnTo>
                  <a:cubicBezTo>
                    <a:pt x="533829" y="0"/>
                    <a:pt x="548268" y="14398"/>
                    <a:pt x="548268" y="31675"/>
                  </a:cubicBezTo>
                  <a:lnTo>
                    <a:pt x="548268" y="317161"/>
                  </a:lnTo>
                  <a:cubicBezTo>
                    <a:pt x="548268" y="334849"/>
                    <a:pt x="533829" y="348836"/>
                    <a:pt x="516089" y="348836"/>
                  </a:cubicBezTo>
                  <a:lnTo>
                    <a:pt x="356848" y="348836"/>
                  </a:lnTo>
                  <a:lnTo>
                    <a:pt x="402228" y="461960"/>
                  </a:lnTo>
                  <a:cubicBezTo>
                    <a:pt x="407591" y="478415"/>
                    <a:pt x="407591" y="488288"/>
                    <a:pt x="403053" y="494869"/>
                  </a:cubicBezTo>
                  <a:cubicBezTo>
                    <a:pt x="400990" y="497749"/>
                    <a:pt x="396865" y="501040"/>
                    <a:pt x="390264" y="501040"/>
                  </a:cubicBezTo>
                  <a:lnTo>
                    <a:pt x="195957" y="501040"/>
                  </a:lnTo>
                  <a:cubicBezTo>
                    <a:pt x="189356" y="501040"/>
                    <a:pt x="183581" y="498160"/>
                    <a:pt x="179455" y="491990"/>
                  </a:cubicBezTo>
                  <a:cubicBezTo>
                    <a:pt x="174092" y="484174"/>
                    <a:pt x="174092" y="472244"/>
                    <a:pt x="178218" y="461960"/>
                  </a:cubicBezTo>
                  <a:lnTo>
                    <a:pt x="222772" y="348836"/>
                  </a:lnTo>
                  <a:lnTo>
                    <a:pt x="31353" y="348836"/>
                  </a:lnTo>
                  <a:cubicBezTo>
                    <a:pt x="14026" y="348836"/>
                    <a:pt x="0" y="334849"/>
                    <a:pt x="0" y="317161"/>
                  </a:cubicBezTo>
                  <a:lnTo>
                    <a:pt x="0" y="31675"/>
                  </a:lnTo>
                  <a:cubicBezTo>
                    <a:pt x="0" y="14398"/>
                    <a:pt x="14026" y="0"/>
                    <a:pt x="31353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1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24832" y="3030217"/>
              <a:ext cx="197764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24834" y="3182459"/>
              <a:ext cx="1977646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7,83/10</a:t>
              </a:r>
            </a:p>
          </p:txBody>
        </p:sp>
        <p:sp>
          <p:nvSpPr>
            <p:cNvPr id="4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1990109" y="3733475"/>
              <a:ext cx="2351065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13,86% </a:t>
              </a:r>
              <a:r>
                <a:rPr lang="es-ES" sz="12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49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1748512" y="3759237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6595811" y="2203406"/>
            <a:ext cx="3111719" cy="2158498"/>
            <a:chOff x="4832417" y="2105865"/>
            <a:chExt cx="3111719" cy="2158498"/>
          </a:xfrm>
        </p:grpSpPr>
        <p:sp>
          <p:nvSpPr>
            <p:cNvPr id="29" name="Freeform 179">
              <a:extLst>
                <a:ext uri="{FF2B5EF4-FFF2-40B4-BE49-F238E27FC236}">
                  <a16:creationId xmlns:a16="http://schemas.microsoft.com/office/drawing/2014/main" id="{7F4D4B3E-36ED-DC48-A888-C8E2B5F9D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417" y="2690686"/>
              <a:ext cx="561432" cy="695437"/>
            </a:xfrm>
            <a:custGeom>
              <a:avLst/>
              <a:gdLst>
                <a:gd name="T0" fmla="*/ 687 w 1071"/>
                <a:gd name="T1" fmla="*/ 1258 h 1327"/>
                <a:gd name="T2" fmla="*/ 663 w 1071"/>
                <a:gd name="T3" fmla="*/ 1105 h 1327"/>
                <a:gd name="T4" fmla="*/ 786 w 1071"/>
                <a:gd name="T5" fmla="*/ 821 h 1327"/>
                <a:gd name="T6" fmla="*/ 777 w 1071"/>
                <a:gd name="T7" fmla="*/ 791 h 1327"/>
                <a:gd name="T8" fmla="*/ 764 w 1071"/>
                <a:gd name="T9" fmla="*/ 759 h 1327"/>
                <a:gd name="T10" fmla="*/ 684 w 1071"/>
                <a:gd name="T11" fmla="*/ 669 h 1327"/>
                <a:gd name="T12" fmla="*/ 706 w 1071"/>
                <a:gd name="T13" fmla="*/ 653 h 1327"/>
                <a:gd name="T14" fmla="*/ 723 w 1071"/>
                <a:gd name="T15" fmla="*/ 632 h 1327"/>
                <a:gd name="T16" fmla="*/ 731 w 1071"/>
                <a:gd name="T17" fmla="*/ 615 h 1327"/>
                <a:gd name="T18" fmla="*/ 735 w 1071"/>
                <a:gd name="T19" fmla="*/ 598 h 1327"/>
                <a:gd name="T20" fmla="*/ 736 w 1071"/>
                <a:gd name="T21" fmla="*/ 586 h 1327"/>
                <a:gd name="T22" fmla="*/ 735 w 1071"/>
                <a:gd name="T23" fmla="*/ 569 h 1327"/>
                <a:gd name="T24" fmla="*/ 730 w 1071"/>
                <a:gd name="T25" fmla="*/ 553 h 1327"/>
                <a:gd name="T26" fmla="*/ 723 w 1071"/>
                <a:gd name="T27" fmla="*/ 537 h 1327"/>
                <a:gd name="T28" fmla="*/ 716 w 1071"/>
                <a:gd name="T29" fmla="*/ 527 h 1327"/>
                <a:gd name="T30" fmla="*/ 704 w 1071"/>
                <a:gd name="T31" fmla="*/ 515 h 1327"/>
                <a:gd name="T32" fmla="*/ 1005 w 1071"/>
                <a:gd name="T33" fmla="*/ 658 h 1327"/>
                <a:gd name="T34" fmla="*/ 1030 w 1071"/>
                <a:gd name="T35" fmla="*/ 754 h 1327"/>
                <a:gd name="T36" fmla="*/ 345 w 1071"/>
                <a:gd name="T37" fmla="*/ 1156 h 1327"/>
                <a:gd name="T38" fmla="*/ 543 w 1071"/>
                <a:gd name="T39" fmla="*/ 1160 h 1327"/>
                <a:gd name="T40" fmla="*/ 646 w 1071"/>
                <a:gd name="T41" fmla="*/ 1290 h 1327"/>
                <a:gd name="T42" fmla="*/ 441 w 1071"/>
                <a:gd name="T43" fmla="*/ 853 h 1327"/>
                <a:gd name="T44" fmla="*/ 216 w 1071"/>
                <a:gd name="T45" fmla="*/ 723 h 1327"/>
                <a:gd name="T46" fmla="*/ 522 w 1071"/>
                <a:gd name="T47" fmla="*/ 162 h 1327"/>
                <a:gd name="T48" fmla="*/ 721 w 1071"/>
                <a:gd name="T49" fmla="*/ 269 h 1327"/>
                <a:gd name="T50" fmla="*/ 673 w 1071"/>
                <a:gd name="T51" fmla="*/ 497 h 1327"/>
                <a:gd name="T52" fmla="*/ 646 w 1071"/>
                <a:gd name="T53" fmla="*/ 491 h 1327"/>
                <a:gd name="T54" fmla="*/ 618 w 1071"/>
                <a:gd name="T55" fmla="*/ 494 h 1327"/>
                <a:gd name="T56" fmla="*/ 557 w 1071"/>
                <a:gd name="T57" fmla="*/ 624 h 1327"/>
                <a:gd name="T58" fmla="*/ 570 w 1071"/>
                <a:gd name="T59" fmla="*/ 644 h 1327"/>
                <a:gd name="T60" fmla="*/ 357 w 1071"/>
                <a:gd name="T61" fmla="*/ 892 h 1327"/>
                <a:gd name="T62" fmla="*/ 702 w 1071"/>
                <a:gd name="T63" fmla="*/ 82 h 1327"/>
                <a:gd name="T64" fmla="*/ 614 w 1071"/>
                <a:gd name="T65" fmla="*/ 635 h 1327"/>
                <a:gd name="T66" fmla="*/ 593 w 1071"/>
                <a:gd name="T67" fmla="*/ 556 h 1327"/>
                <a:gd name="T68" fmla="*/ 650 w 1071"/>
                <a:gd name="T69" fmla="*/ 527 h 1327"/>
                <a:gd name="T70" fmla="*/ 663 w 1071"/>
                <a:gd name="T71" fmla="*/ 531 h 1327"/>
                <a:gd name="T72" fmla="*/ 1070 w 1071"/>
                <a:gd name="T73" fmla="*/ 796 h 1327"/>
                <a:gd name="T74" fmla="*/ 1054 w 1071"/>
                <a:gd name="T75" fmla="*/ 695 h 1327"/>
                <a:gd name="T76" fmla="*/ 803 w 1071"/>
                <a:gd name="T77" fmla="*/ 343 h 1327"/>
                <a:gd name="T78" fmla="*/ 856 w 1071"/>
                <a:gd name="T79" fmla="*/ 326 h 1327"/>
                <a:gd name="T80" fmla="*/ 824 w 1071"/>
                <a:gd name="T81" fmla="*/ 153 h 1327"/>
                <a:gd name="T82" fmla="*/ 860 w 1071"/>
                <a:gd name="T83" fmla="*/ 133 h 1327"/>
                <a:gd name="T84" fmla="*/ 614 w 1071"/>
                <a:gd name="T85" fmla="*/ 12 h 1327"/>
                <a:gd name="T86" fmla="*/ 489 w 1071"/>
                <a:gd name="T87" fmla="*/ 94 h 1327"/>
                <a:gd name="T88" fmla="*/ 477 w 1071"/>
                <a:gd name="T89" fmla="*/ 154 h 1327"/>
                <a:gd name="T90" fmla="*/ 192 w 1071"/>
                <a:gd name="T91" fmla="*/ 801 h 1327"/>
                <a:gd name="T92" fmla="*/ 385 w 1071"/>
                <a:gd name="T93" fmla="*/ 954 h 1327"/>
                <a:gd name="T94" fmla="*/ 408 w 1071"/>
                <a:gd name="T95" fmla="*/ 875 h 1327"/>
                <a:gd name="T96" fmla="*/ 503 w 1071"/>
                <a:gd name="T97" fmla="*/ 862 h 1327"/>
                <a:gd name="T98" fmla="*/ 686 w 1071"/>
                <a:gd name="T99" fmla="*/ 715 h 1327"/>
                <a:gd name="T100" fmla="*/ 739 w 1071"/>
                <a:gd name="T101" fmla="*/ 791 h 1327"/>
                <a:gd name="T102" fmla="*/ 750 w 1071"/>
                <a:gd name="T103" fmla="*/ 828 h 1327"/>
                <a:gd name="T104" fmla="*/ 643 w 1071"/>
                <a:gd name="T105" fmla="*/ 1076 h 1327"/>
                <a:gd name="T106" fmla="*/ 345 w 1071"/>
                <a:gd name="T107" fmla="*/ 1120 h 1327"/>
                <a:gd name="T108" fmla="*/ 4 w 1071"/>
                <a:gd name="T109" fmla="*/ 1034 h 1327"/>
                <a:gd name="T110" fmla="*/ 78 w 1071"/>
                <a:gd name="T111" fmla="*/ 1308 h 1327"/>
                <a:gd name="T112" fmla="*/ 795 w 1071"/>
                <a:gd name="T113" fmla="*/ 1308 h 1327"/>
                <a:gd name="T114" fmla="*/ 1020 w 1071"/>
                <a:gd name="T115" fmla="*/ 1041 h 1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71" h="1327">
                  <a:moveTo>
                    <a:pt x="1035" y="846"/>
                  </a:moveTo>
                  <a:lnTo>
                    <a:pt x="1035" y="846"/>
                  </a:lnTo>
                  <a:cubicBezTo>
                    <a:pt x="1032" y="908"/>
                    <a:pt x="1015" y="970"/>
                    <a:pt x="988" y="1026"/>
                  </a:cubicBezTo>
                  <a:lnTo>
                    <a:pt x="988" y="1026"/>
                  </a:lnTo>
                  <a:cubicBezTo>
                    <a:pt x="962" y="1080"/>
                    <a:pt x="922" y="1129"/>
                    <a:pt x="876" y="1169"/>
                  </a:cubicBezTo>
                  <a:lnTo>
                    <a:pt x="876" y="1169"/>
                  </a:lnTo>
                  <a:cubicBezTo>
                    <a:pt x="822" y="1214"/>
                    <a:pt x="756" y="1245"/>
                    <a:pt x="687" y="1258"/>
                  </a:cubicBezTo>
                  <a:lnTo>
                    <a:pt x="685" y="1259"/>
                  </a:lnTo>
                  <a:lnTo>
                    <a:pt x="685" y="1259"/>
                  </a:lnTo>
                  <a:cubicBezTo>
                    <a:pt x="684" y="1259"/>
                    <a:pt x="680" y="1261"/>
                    <a:pt x="669" y="1262"/>
                  </a:cubicBezTo>
                  <a:lnTo>
                    <a:pt x="580" y="1146"/>
                  </a:lnTo>
                  <a:lnTo>
                    <a:pt x="580" y="1146"/>
                  </a:lnTo>
                  <a:cubicBezTo>
                    <a:pt x="609" y="1136"/>
                    <a:pt x="637" y="1123"/>
                    <a:pt x="663" y="1105"/>
                  </a:cubicBezTo>
                  <a:lnTo>
                    <a:pt x="663" y="1105"/>
                  </a:lnTo>
                  <a:cubicBezTo>
                    <a:pt x="695" y="1084"/>
                    <a:pt x="720" y="1059"/>
                    <a:pt x="741" y="1030"/>
                  </a:cubicBezTo>
                  <a:lnTo>
                    <a:pt x="741" y="1030"/>
                  </a:lnTo>
                  <a:cubicBezTo>
                    <a:pt x="779" y="976"/>
                    <a:pt x="796" y="909"/>
                    <a:pt x="790" y="845"/>
                  </a:cubicBezTo>
                  <a:lnTo>
                    <a:pt x="789" y="843"/>
                  </a:lnTo>
                  <a:lnTo>
                    <a:pt x="789" y="843"/>
                  </a:lnTo>
                  <a:cubicBezTo>
                    <a:pt x="788" y="836"/>
                    <a:pt x="787" y="829"/>
                    <a:pt x="786" y="823"/>
                  </a:cubicBezTo>
                  <a:lnTo>
                    <a:pt x="786" y="821"/>
                  </a:lnTo>
                  <a:lnTo>
                    <a:pt x="786" y="821"/>
                  </a:lnTo>
                  <a:cubicBezTo>
                    <a:pt x="784" y="819"/>
                    <a:pt x="784" y="816"/>
                    <a:pt x="784" y="813"/>
                  </a:cubicBezTo>
                  <a:lnTo>
                    <a:pt x="784" y="813"/>
                  </a:lnTo>
                  <a:cubicBezTo>
                    <a:pt x="782" y="809"/>
                    <a:pt x="781" y="805"/>
                    <a:pt x="781" y="801"/>
                  </a:cubicBezTo>
                  <a:lnTo>
                    <a:pt x="780" y="799"/>
                  </a:lnTo>
                  <a:lnTo>
                    <a:pt x="780" y="799"/>
                  </a:lnTo>
                  <a:cubicBezTo>
                    <a:pt x="778" y="796"/>
                    <a:pt x="778" y="793"/>
                    <a:pt x="777" y="791"/>
                  </a:cubicBezTo>
                  <a:lnTo>
                    <a:pt x="777" y="791"/>
                  </a:lnTo>
                  <a:cubicBezTo>
                    <a:pt x="775" y="787"/>
                    <a:pt x="774" y="783"/>
                    <a:pt x="773" y="779"/>
                  </a:cubicBezTo>
                  <a:lnTo>
                    <a:pt x="772" y="778"/>
                  </a:lnTo>
                  <a:lnTo>
                    <a:pt x="772" y="778"/>
                  </a:lnTo>
                  <a:cubicBezTo>
                    <a:pt x="771" y="775"/>
                    <a:pt x="769" y="771"/>
                    <a:pt x="768" y="768"/>
                  </a:cubicBezTo>
                  <a:lnTo>
                    <a:pt x="768" y="768"/>
                  </a:lnTo>
                  <a:cubicBezTo>
                    <a:pt x="766" y="765"/>
                    <a:pt x="765" y="762"/>
                    <a:pt x="764" y="759"/>
                  </a:cubicBezTo>
                  <a:lnTo>
                    <a:pt x="763" y="758"/>
                  </a:lnTo>
                  <a:lnTo>
                    <a:pt x="763" y="758"/>
                  </a:lnTo>
                  <a:cubicBezTo>
                    <a:pt x="748" y="730"/>
                    <a:pt x="730" y="706"/>
                    <a:pt x="709" y="688"/>
                  </a:cubicBezTo>
                  <a:lnTo>
                    <a:pt x="709" y="688"/>
                  </a:lnTo>
                  <a:cubicBezTo>
                    <a:pt x="701" y="681"/>
                    <a:pt x="692" y="675"/>
                    <a:pt x="684" y="669"/>
                  </a:cubicBezTo>
                  <a:lnTo>
                    <a:pt x="684" y="669"/>
                  </a:lnTo>
                  <a:lnTo>
                    <a:pt x="684" y="669"/>
                  </a:lnTo>
                  <a:lnTo>
                    <a:pt x="684" y="669"/>
                  </a:lnTo>
                  <a:cubicBezTo>
                    <a:pt x="688" y="667"/>
                    <a:pt x="692" y="665"/>
                    <a:pt x="695" y="663"/>
                  </a:cubicBezTo>
                  <a:lnTo>
                    <a:pt x="695" y="663"/>
                  </a:lnTo>
                  <a:cubicBezTo>
                    <a:pt x="695" y="662"/>
                    <a:pt x="696" y="662"/>
                    <a:pt x="697" y="661"/>
                  </a:cubicBezTo>
                  <a:lnTo>
                    <a:pt x="697" y="661"/>
                  </a:lnTo>
                  <a:cubicBezTo>
                    <a:pt x="700" y="659"/>
                    <a:pt x="704" y="656"/>
                    <a:pt x="706" y="653"/>
                  </a:cubicBezTo>
                  <a:lnTo>
                    <a:pt x="706" y="653"/>
                  </a:lnTo>
                  <a:cubicBezTo>
                    <a:pt x="707" y="653"/>
                    <a:pt x="707" y="653"/>
                    <a:pt x="707" y="653"/>
                  </a:cubicBezTo>
                  <a:lnTo>
                    <a:pt x="707" y="653"/>
                  </a:lnTo>
                  <a:cubicBezTo>
                    <a:pt x="710" y="650"/>
                    <a:pt x="712" y="647"/>
                    <a:pt x="715" y="644"/>
                  </a:cubicBezTo>
                  <a:lnTo>
                    <a:pt x="715" y="644"/>
                  </a:lnTo>
                  <a:cubicBezTo>
                    <a:pt x="716" y="644"/>
                    <a:pt x="716" y="643"/>
                    <a:pt x="716" y="641"/>
                  </a:cubicBezTo>
                  <a:lnTo>
                    <a:pt x="716" y="641"/>
                  </a:lnTo>
                  <a:cubicBezTo>
                    <a:pt x="720" y="638"/>
                    <a:pt x="722" y="635"/>
                    <a:pt x="723" y="632"/>
                  </a:cubicBezTo>
                  <a:lnTo>
                    <a:pt x="723" y="632"/>
                  </a:lnTo>
                  <a:cubicBezTo>
                    <a:pt x="725" y="629"/>
                    <a:pt x="726" y="626"/>
                    <a:pt x="728" y="624"/>
                  </a:cubicBezTo>
                  <a:lnTo>
                    <a:pt x="728" y="624"/>
                  </a:lnTo>
                  <a:cubicBezTo>
                    <a:pt x="728" y="623"/>
                    <a:pt x="729" y="622"/>
                    <a:pt x="729" y="620"/>
                  </a:cubicBezTo>
                  <a:lnTo>
                    <a:pt x="729" y="620"/>
                  </a:lnTo>
                  <a:cubicBezTo>
                    <a:pt x="729" y="619"/>
                    <a:pt x="730" y="617"/>
                    <a:pt x="731" y="615"/>
                  </a:cubicBezTo>
                  <a:lnTo>
                    <a:pt x="731" y="615"/>
                  </a:lnTo>
                  <a:cubicBezTo>
                    <a:pt x="732" y="614"/>
                    <a:pt x="732" y="613"/>
                    <a:pt x="732" y="612"/>
                  </a:cubicBezTo>
                  <a:lnTo>
                    <a:pt x="732" y="612"/>
                  </a:lnTo>
                  <a:cubicBezTo>
                    <a:pt x="732" y="610"/>
                    <a:pt x="733" y="608"/>
                    <a:pt x="733" y="607"/>
                  </a:cubicBezTo>
                  <a:lnTo>
                    <a:pt x="733" y="607"/>
                  </a:lnTo>
                  <a:cubicBezTo>
                    <a:pt x="734" y="606"/>
                    <a:pt x="734" y="604"/>
                    <a:pt x="734" y="603"/>
                  </a:cubicBezTo>
                  <a:lnTo>
                    <a:pt x="734" y="603"/>
                  </a:lnTo>
                  <a:cubicBezTo>
                    <a:pt x="735" y="601"/>
                    <a:pt x="735" y="600"/>
                    <a:pt x="735" y="598"/>
                  </a:cubicBezTo>
                  <a:lnTo>
                    <a:pt x="735" y="598"/>
                  </a:lnTo>
                  <a:cubicBezTo>
                    <a:pt x="735" y="597"/>
                    <a:pt x="735" y="596"/>
                    <a:pt x="735" y="595"/>
                  </a:cubicBezTo>
                  <a:lnTo>
                    <a:pt x="735" y="595"/>
                  </a:lnTo>
                  <a:cubicBezTo>
                    <a:pt x="735" y="593"/>
                    <a:pt x="736" y="592"/>
                    <a:pt x="736" y="589"/>
                  </a:cubicBezTo>
                  <a:lnTo>
                    <a:pt x="736" y="589"/>
                  </a:lnTo>
                  <a:cubicBezTo>
                    <a:pt x="736" y="589"/>
                    <a:pt x="736" y="587"/>
                    <a:pt x="736" y="586"/>
                  </a:cubicBezTo>
                  <a:lnTo>
                    <a:pt x="736" y="586"/>
                  </a:lnTo>
                  <a:cubicBezTo>
                    <a:pt x="736" y="584"/>
                    <a:pt x="736" y="583"/>
                    <a:pt x="736" y="581"/>
                  </a:cubicBezTo>
                  <a:lnTo>
                    <a:pt x="736" y="581"/>
                  </a:lnTo>
                  <a:cubicBezTo>
                    <a:pt x="736" y="580"/>
                    <a:pt x="736" y="579"/>
                    <a:pt x="736" y="577"/>
                  </a:cubicBezTo>
                  <a:lnTo>
                    <a:pt x="736" y="577"/>
                  </a:lnTo>
                  <a:cubicBezTo>
                    <a:pt x="735" y="576"/>
                    <a:pt x="735" y="574"/>
                    <a:pt x="735" y="571"/>
                  </a:cubicBezTo>
                  <a:lnTo>
                    <a:pt x="735" y="571"/>
                  </a:lnTo>
                  <a:cubicBezTo>
                    <a:pt x="735" y="570"/>
                    <a:pt x="735" y="570"/>
                    <a:pt x="735" y="569"/>
                  </a:cubicBezTo>
                  <a:lnTo>
                    <a:pt x="735" y="569"/>
                  </a:lnTo>
                  <a:cubicBezTo>
                    <a:pt x="735" y="567"/>
                    <a:pt x="734" y="564"/>
                    <a:pt x="733" y="561"/>
                  </a:cubicBezTo>
                  <a:lnTo>
                    <a:pt x="733" y="561"/>
                  </a:lnTo>
                  <a:cubicBezTo>
                    <a:pt x="733" y="560"/>
                    <a:pt x="732" y="560"/>
                    <a:pt x="732" y="559"/>
                  </a:cubicBezTo>
                  <a:lnTo>
                    <a:pt x="732" y="559"/>
                  </a:lnTo>
                  <a:cubicBezTo>
                    <a:pt x="732" y="557"/>
                    <a:pt x="731" y="555"/>
                    <a:pt x="730" y="553"/>
                  </a:cubicBezTo>
                  <a:lnTo>
                    <a:pt x="730" y="553"/>
                  </a:lnTo>
                  <a:cubicBezTo>
                    <a:pt x="730" y="552"/>
                    <a:pt x="729" y="551"/>
                    <a:pt x="729" y="550"/>
                  </a:cubicBezTo>
                  <a:lnTo>
                    <a:pt x="729" y="550"/>
                  </a:lnTo>
                  <a:cubicBezTo>
                    <a:pt x="729" y="548"/>
                    <a:pt x="728" y="546"/>
                    <a:pt x="727" y="545"/>
                  </a:cubicBezTo>
                  <a:lnTo>
                    <a:pt x="727" y="545"/>
                  </a:lnTo>
                  <a:cubicBezTo>
                    <a:pt x="726" y="544"/>
                    <a:pt x="726" y="543"/>
                    <a:pt x="726" y="542"/>
                  </a:cubicBezTo>
                  <a:lnTo>
                    <a:pt x="726" y="542"/>
                  </a:lnTo>
                  <a:cubicBezTo>
                    <a:pt x="725" y="540"/>
                    <a:pt x="724" y="539"/>
                    <a:pt x="723" y="537"/>
                  </a:cubicBezTo>
                  <a:lnTo>
                    <a:pt x="723" y="537"/>
                  </a:lnTo>
                  <a:cubicBezTo>
                    <a:pt x="723" y="537"/>
                    <a:pt x="722" y="535"/>
                    <a:pt x="721" y="534"/>
                  </a:cubicBezTo>
                  <a:lnTo>
                    <a:pt x="721" y="534"/>
                  </a:lnTo>
                  <a:cubicBezTo>
                    <a:pt x="720" y="533"/>
                    <a:pt x="720" y="531"/>
                    <a:pt x="719" y="531"/>
                  </a:cubicBezTo>
                  <a:lnTo>
                    <a:pt x="719" y="531"/>
                  </a:lnTo>
                  <a:cubicBezTo>
                    <a:pt x="718" y="530"/>
                    <a:pt x="717" y="528"/>
                    <a:pt x="716" y="527"/>
                  </a:cubicBezTo>
                  <a:lnTo>
                    <a:pt x="716" y="527"/>
                  </a:lnTo>
                  <a:cubicBezTo>
                    <a:pt x="715" y="526"/>
                    <a:pt x="714" y="524"/>
                    <a:pt x="713" y="524"/>
                  </a:cubicBezTo>
                  <a:lnTo>
                    <a:pt x="713" y="524"/>
                  </a:lnTo>
                  <a:cubicBezTo>
                    <a:pt x="712" y="523"/>
                    <a:pt x="711" y="521"/>
                    <a:pt x="710" y="521"/>
                  </a:cubicBezTo>
                  <a:lnTo>
                    <a:pt x="710" y="521"/>
                  </a:lnTo>
                  <a:cubicBezTo>
                    <a:pt x="710" y="519"/>
                    <a:pt x="708" y="518"/>
                    <a:pt x="707" y="517"/>
                  </a:cubicBezTo>
                  <a:lnTo>
                    <a:pt x="707" y="517"/>
                  </a:lnTo>
                  <a:cubicBezTo>
                    <a:pt x="706" y="516"/>
                    <a:pt x="705" y="515"/>
                    <a:pt x="704" y="515"/>
                  </a:cubicBezTo>
                  <a:lnTo>
                    <a:pt x="704" y="515"/>
                  </a:lnTo>
                  <a:cubicBezTo>
                    <a:pt x="704" y="515"/>
                    <a:pt x="704" y="514"/>
                    <a:pt x="704" y="514"/>
                  </a:cubicBezTo>
                  <a:lnTo>
                    <a:pt x="771" y="398"/>
                  </a:lnTo>
                  <a:lnTo>
                    <a:pt x="771" y="398"/>
                  </a:lnTo>
                  <a:cubicBezTo>
                    <a:pt x="821" y="423"/>
                    <a:pt x="866" y="456"/>
                    <a:pt x="904" y="495"/>
                  </a:cubicBezTo>
                  <a:lnTo>
                    <a:pt x="904" y="495"/>
                  </a:lnTo>
                  <a:cubicBezTo>
                    <a:pt x="949" y="543"/>
                    <a:pt x="984" y="600"/>
                    <a:pt x="1005" y="658"/>
                  </a:cubicBezTo>
                  <a:lnTo>
                    <a:pt x="1008" y="666"/>
                  </a:lnTo>
                  <a:lnTo>
                    <a:pt x="1008" y="666"/>
                  </a:lnTo>
                  <a:cubicBezTo>
                    <a:pt x="1012" y="679"/>
                    <a:pt x="1017" y="692"/>
                    <a:pt x="1020" y="703"/>
                  </a:cubicBezTo>
                  <a:lnTo>
                    <a:pt x="1022" y="713"/>
                  </a:lnTo>
                  <a:lnTo>
                    <a:pt x="1022" y="713"/>
                  </a:lnTo>
                  <a:cubicBezTo>
                    <a:pt x="1025" y="726"/>
                    <a:pt x="1028" y="739"/>
                    <a:pt x="1030" y="751"/>
                  </a:cubicBezTo>
                  <a:lnTo>
                    <a:pt x="1030" y="754"/>
                  </a:lnTo>
                  <a:lnTo>
                    <a:pt x="1030" y="754"/>
                  </a:lnTo>
                  <a:cubicBezTo>
                    <a:pt x="1032" y="769"/>
                    <a:pt x="1033" y="784"/>
                    <a:pt x="1035" y="798"/>
                  </a:cubicBezTo>
                  <a:lnTo>
                    <a:pt x="1035" y="798"/>
                  </a:lnTo>
                  <a:cubicBezTo>
                    <a:pt x="1035" y="814"/>
                    <a:pt x="1035" y="831"/>
                    <a:pt x="1035" y="846"/>
                  </a:cubicBezTo>
                  <a:close/>
                  <a:moveTo>
                    <a:pt x="323" y="1166"/>
                  </a:moveTo>
                  <a:lnTo>
                    <a:pt x="323" y="1166"/>
                  </a:lnTo>
                  <a:cubicBezTo>
                    <a:pt x="328" y="1160"/>
                    <a:pt x="336" y="1156"/>
                    <a:pt x="345" y="1156"/>
                  </a:cubicBezTo>
                  <a:lnTo>
                    <a:pt x="529" y="1156"/>
                  </a:lnTo>
                  <a:lnTo>
                    <a:pt x="529" y="1156"/>
                  </a:lnTo>
                  <a:cubicBezTo>
                    <a:pt x="530" y="1156"/>
                    <a:pt x="532" y="1156"/>
                    <a:pt x="534" y="1156"/>
                  </a:cubicBezTo>
                  <a:lnTo>
                    <a:pt x="535" y="1157"/>
                  </a:lnTo>
                  <a:lnTo>
                    <a:pt x="535" y="1157"/>
                  </a:lnTo>
                  <a:cubicBezTo>
                    <a:pt x="538" y="1157"/>
                    <a:pt x="541" y="1158"/>
                    <a:pt x="543" y="1160"/>
                  </a:cubicBezTo>
                  <a:lnTo>
                    <a:pt x="543" y="1160"/>
                  </a:lnTo>
                  <a:cubicBezTo>
                    <a:pt x="543" y="1160"/>
                    <a:pt x="543" y="1160"/>
                    <a:pt x="544" y="1160"/>
                  </a:cubicBezTo>
                  <a:lnTo>
                    <a:pt x="544" y="1160"/>
                  </a:lnTo>
                  <a:cubicBezTo>
                    <a:pt x="546" y="1162"/>
                    <a:pt x="548" y="1163"/>
                    <a:pt x="549" y="1165"/>
                  </a:cubicBezTo>
                  <a:lnTo>
                    <a:pt x="549" y="1165"/>
                  </a:lnTo>
                  <a:lnTo>
                    <a:pt x="549" y="1165"/>
                  </a:lnTo>
                  <a:lnTo>
                    <a:pt x="621" y="1258"/>
                  </a:lnTo>
                  <a:lnTo>
                    <a:pt x="646" y="1290"/>
                  </a:lnTo>
                  <a:lnTo>
                    <a:pt x="220" y="1289"/>
                  </a:lnTo>
                  <a:lnTo>
                    <a:pt x="323" y="1166"/>
                  </a:lnTo>
                  <a:close/>
                  <a:moveTo>
                    <a:pt x="473" y="844"/>
                  </a:moveTo>
                  <a:lnTo>
                    <a:pt x="473" y="844"/>
                  </a:lnTo>
                  <a:cubicBezTo>
                    <a:pt x="469" y="850"/>
                    <a:pt x="465" y="853"/>
                    <a:pt x="459" y="855"/>
                  </a:cubicBezTo>
                  <a:lnTo>
                    <a:pt x="459" y="855"/>
                  </a:lnTo>
                  <a:cubicBezTo>
                    <a:pt x="453" y="856"/>
                    <a:pt x="446" y="856"/>
                    <a:pt x="441" y="853"/>
                  </a:cubicBezTo>
                  <a:lnTo>
                    <a:pt x="402" y="830"/>
                  </a:lnTo>
                  <a:lnTo>
                    <a:pt x="402" y="830"/>
                  </a:lnTo>
                  <a:lnTo>
                    <a:pt x="256" y="745"/>
                  </a:lnTo>
                  <a:lnTo>
                    <a:pt x="256" y="745"/>
                  </a:lnTo>
                  <a:lnTo>
                    <a:pt x="256" y="745"/>
                  </a:lnTo>
                  <a:lnTo>
                    <a:pt x="216" y="723"/>
                  </a:lnTo>
                  <a:lnTo>
                    <a:pt x="216" y="723"/>
                  </a:lnTo>
                  <a:cubicBezTo>
                    <a:pt x="211" y="720"/>
                    <a:pt x="207" y="715"/>
                    <a:pt x="206" y="709"/>
                  </a:cubicBezTo>
                  <a:lnTo>
                    <a:pt x="206" y="709"/>
                  </a:lnTo>
                  <a:cubicBezTo>
                    <a:pt x="204" y="703"/>
                    <a:pt x="205" y="697"/>
                    <a:pt x="208" y="692"/>
                  </a:cubicBezTo>
                  <a:lnTo>
                    <a:pt x="508" y="172"/>
                  </a:lnTo>
                  <a:lnTo>
                    <a:pt x="508" y="172"/>
                  </a:lnTo>
                  <a:cubicBezTo>
                    <a:pt x="511" y="167"/>
                    <a:pt x="516" y="163"/>
                    <a:pt x="522" y="162"/>
                  </a:cubicBezTo>
                  <a:lnTo>
                    <a:pt x="522" y="162"/>
                  </a:lnTo>
                  <a:cubicBezTo>
                    <a:pt x="524" y="161"/>
                    <a:pt x="526" y="161"/>
                    <a:pt x="528" y="161"/>
                  </a:cubicBezTo>
                  <a:lnTo>
                    <a:pt x="528" y="161"/>
                  </a:lnTo>
                  <a:cubicBezTo>
                    <a:pt x="532" y="161"/>
                    <a:pt x="535" y="162"/>
                    <a:pt x="539" y="164"/>
                  </a:cubicBezTo>
                  <a:lnTo>
                    <a:pt x="652" y="229"/>
                  </a:lnTo>
                  <a:lnTo>
                    <a:pt x="721" y="269"/>
                  </a:lnTo>
                  <a:lnTo>
                    <a:pt x="721" y="269"/>
                  </a:lnTo>
                  <a:lnTo>
                    <a:pt x="721" y="269"/>
                  </a:lnTo>
                  <a:lnTo>
                    <a:pt x="764" y="294"/>
                  </a:lnTo>
                  <a:lnTo>
                    <a:pt x="764" y="294"/>
                  </a:lnTo>
                  <a:cubicBezTo>
                    <a:pt x="775" y="300"/>
                    <a:pt x="778" y="313"/>
                    <a:pt x="772" y="325"/>
                  </a:cubicBezTo>
                  <a:lnTo>
                    <a:pt x="674" y="497"/>
                  </a:lnTo>
                  <a:lnTo>
                    <a:pt x="674" y="497"/>
                  </a:lnTo>
                  <a:cubicBezTo>
                    <a:pt x="674" y="497"/>
                    <a:pt x="674" y="497"/>
                    <a:pt x="673" y="497"/>
                  </a:cubicBezTo>
                  <a:lnTo>
                    <a:pt x="673" y="497"/>
                  </a:lnTo>
                  <a:cubicBezTo>
                    <a:pt x="669" y="495"/>
                    <a:pt x="665" y="494"/>
                    <a:pt x="661" y="494"/>
                  </a:cubicBezTo>
                  <a:lnTo>
                    <a:pt x="661" y="494"/>
                  </a:lnTo>
                  <a:cubicBezTo>
                    <a:pt x="660" y="493"/>
                    <a:pt x="659" y="493"/>
                    <a:pt x="658" y="493"/>
                  </a:cubicBezTo>
                  <a:lnTo>
                    <a:pt x="658" y="493"/>
                  </a:lnTo>
                  <a:cubicBezTo>
                    <a:pt x="655" y="492"/>
                    <a:pt x="651" y="491"/>
                    <a:pt x="647" y="491"/>
                  </a:cubicBezTo>
                  <a:lnTo>
                    <a:pt x="647" y="491"/>
                  </a:lnTo>
                  <a:cubicBezTo>
                    <a:pt x="646" y="491"/>
                    <a:pt x="646" y="491"/>
                    <a:pt x="646" y="491"/>
                  </a:cubicBezTo>
                  <a:lnTo>
                    <a:pt x="646" y="491"/>
                  </a:lnTo>
                  <a:cubicBezTo>
                    <a:pt x="642" y="491"/>
                    <a:pt x="638" y="491"/>
                    <a:pt x="634" y="492"/>
                  </a:cubicBezTo>
                  <a:lnTo>
                    <a:pt x="634" y="492"/>
                  </a:lnTo>
                  <a:cubicBezTo>
                    <a:pt x="633" y="492"/>
                    <a:pt x="632" y="492"/>
                    <a:pt x="631" y="492"/>
                  </a:cubicBezTo>
                  <a:lnTo>
                    <a:pt x="631" y="492"/>
                  </a:lnTo>
                  <a:cubicBezTo>
                    <a:pt x="627" y="493"/>
                    <a:pt x="622" y="494"/>
                    <a:pt x="618" y="494"/>
                  </a:cubicBezTo>
                  <a:lnTo>
                    <a:pt x="618" y="494"/>
                  </a:lnTo>
                  <a:cubicBezTo>
                    <a:pt x="594" y="501"/>
                    <a:pt x="574" y="516"/>
                    <a:pt x="562" y="538"/>
                  </a:cubicBezTo>
                  <a:lnTo>
                    <a:pt x="562" y="538"/>
                  </a:lnTo>
                  <a:cubicBezTo>
                    <a:pt x="549" y="560"/>
                    <a:pt x="546" y="585"/>
                    <a:pt x="552" y="609"/>
                  </a:cubicBezTo>
                  <a:lnTo>
                    <a:pt x="552" y="609"/>
                  </a:lnTo>
                  <a:cubicBezTo>
                    <a:pt x="554" y="613"/>
                    <a:pt x="555" y="617"/>
                    <a:pt x="557" y="620"/>
                  </a:cubicBezTo>
                  <a:lnTo>
                    <a:pt x="557" y="620"/>
                  </a:lnTo>
                  <a:cubicBezTo>
                    <a:pt x="557" y="622"/>
                    <a:pt x="557" y="623"/>
                    <a:pt x="557" y="624"/>
                  </a:cubicBezTo>
                  <a:lnTo>
                    <a:pt x="557" y="624"/>
                  </a:lnTo>
                  <a:cubicBezTo>
                    <a:pt x="560" y="628"/>
                    <a:pt x="562" y="631"/>
                    <a:pt x="563" y="635"/>
                  </a:cubicBezTo>
                  <a:lnTo>
                    <a:pt x="563" y="635"/>
                  </a:lnTo>
                  <a:lnTo>
                    <a:pt x="563" y="635"/>
                  </a:lnTo>
                  <a:lnTo>
                    <a:pt x="563" y="635"/>
                  </a:lnTo>
                  <a:cubicBezTo>
                    <a:pt x="566" y="638"/>
                    <a:pt x="569" y="641"/>
                    <a:pt x="570" y="644"/>
                  </a:cubicBezTo>
                  <a:lnTo>
                    <a:pt x="570" y="644"/>
                  </a:lnTo>
                  <a:cubicBezTo>
                    <a:pt x="572" y="645"/>
                    <a:pt x="572" y="646"/>
                    <a:pt x="573" y="647"/>
                  </a:cubicBezTo>
                  <a:lnTo>
                    <a:pt x="573" y="647"/>
                  </a:lnTo>
                  <a:cubicBezTo>
                    <a:pt x="575" y="650"/>
                    <a:pt x="578" y="653"/>
                    <a:pt x="581" y="655"/>
                  </a:cubicBezTo>
                  <a:lnTo>
                    <a:pt x="581" y="655"/>
                  </a:lnTo>
                  <a:lnTo>
                    <a:pt x="581" y="655"/>
                  </a:lnTo>
                  <a:lnTo>
                    <a:pt x="473" y="844"/>
                  </a:lnTo>
                  <a:close/>
                  <a:moveTo>
                    <a:pt x="357" y="892"/>
                  </a:moveTo>
                  <a:lnTo>
                    <a:pt x="224" y="815"/>
                  </a:lnTo>
                  <a:lnTo>
                    <a:pt x="244" y="780"/>
                  </a:lnTo>
                  <a:lnTo>
                    <a:pt x="378" y="857"/>
                  </a:lnTo>
                  <a:lnTo>
                    <a:pt x="357" y="892"/>
                  </a:lnTo>
                  <a:close/>
                  <a:moveTo>
                    <a:pt x="603" y="159"/>
                  </a:moveTo>
                  <a:lnTo>
                    <a:pt x="661" y="59"/>
                  </a:lnTo>
                  <a:lnTo>
                    <a:pt x="702" y="82"/>
                  </a:lnTo>
                  <a:lnTo>
                    <a:pt x="794" y="136"/>
                  </a:lnTo>
                  <a:lnTo>
                    <a:pt x="736" y="236"/>
                  </a:lnTo>
                  <a:lnTo>
                    <a:pt x="675" y="201"/>
                  </a:lnTo>
                  <a:lnTo>
                    <a:pt x="603" y="159"/>
                  </a:lnTo>
                  <a:close/>
                  <a:moveTo>
                    <a:pt x="658" y="641"/>
                  </a:moveTo>
                  <a:lnTo>
                    <a:pt x="658" y="641"/>
                  </a:lnTo>
                  <a:cubicBezTo>
                    <a:pt x="643" y="645"/>
                    <a:pt x="627" y="643"/>
                    <a:pt x="614" y="635"/>
                  </a:cubicBezTo>
                  <a:lnTo>
                    <a:pt x="614" y="635"/>
                  </a:lnTo>
                  <a:cubicBezTo>
                    <a:pt x="600" y="628"/>
                    <a:pt x="591" y="615"/>
                    <a:pt x="587" y="600"/>
                  </a:cubicBezTo>
                  <a:lnTo>
                    <a:pt x="587" y="600"/>
                  </a:lnTo>
                  <a:cubicBezTo>
                    <a:pt x="586" y="596"/>
                    <a:pt x="585" y="592"/>
                    <a:pt x="585" y="589"/>
                  </a:cubicBezTo>
                  <a:lnTo>
                    <a:pt x="585" y="589"/>
                  </a:lnTo>
                  <a:cubicBezTo>
                    <a:pt x="585" y="577"/>
                    <a:pt x="587" y="566"/>
                    <a:pt x="593" y="556"/>
                  </a:cubicBezTo>
                  <a:lnTo>
                    <a:pt x="593" y="556"/>
                  </a:lnTo>
                  <a:cubicBezTo>
                    <a:pt x="600" y="543"/>
                    <a:pt x="612" y="533"/>
                    <a:pt x="627" y="529"/>
                  </a:cubicBezTo>
                  <a:lnTo>
                    <a:pt x="627" y="529"/>
                  </a:lnTo>
                  <a:cubicBezTo>
                    <a:pt x="631" y="527"/>
                    <a:pt x="634" y="527"/>
                    <a:pt x="637" y="527"/>
                  </a:cubicBezTo>
                  <a:lnTo>
                    <a:pt x="637" y="527"/>
                  </a:lnTo>
                  <a:cubicBezTo>
                    <a:pt x="639" y="527"/>
                    <a:pt x="640" y="527"/>
                    <a:pt x="640" y="527"/>
                  </a:cubicBezTo>
                  <a:lnTo>
                    <a:pt x="640" y="527"/>
                  </a:lnTo>
                  <a:cubicBezTo>
                    <a:pt x="643" y="527"/>
                    <a:pt x="646" y="527"/>
                    <a:pt x="650" y="527"/>
                  </a:cubicBezTo>
                  <a:lnTo>
                    <a:pt x="650" y="527"/>
                  </a:lnTo>
                  <a:lnTo>
                    <a:pt x="650" y="527"/>
                  </a:lnTo>
                  <a:lnTo>
                    <a:pt x="650" y="527"/>
                  </a:lnTo>
                  <a:cubicBezTo>
                    <a:pt x="654" y="527"/>
                    <a:pt x="657" y="528"/>
                    <a:pt x="660" y="530"/>
                  </a:cubicBezTo>
                  <a:lnTo>
                    <a:pt x="660" y="530"/>
                  </a:lnTo>
                  <a:cubicBezTo>
                    <a:pt x="661" y="530"/>
                    <a:pt x="661" y="531"/>
                    <a:pt x="663" y="531"/>
                  </a:cubicBezTo>
                  <a:lnTo>
                    <a:pt x="663" y="531"/>
                  </a:lnTo>
                  <a:cubicBezTo>
                    <a:pt x="666" y="531"/>
                    <a:pt x="669" y="533"/>
                    <a:pt x="671" y="534"/>
                  </a:cubicBezTo>
                  <a:lnTo>
                    <a:pt x="671" y="534"/>
                  </a:lnTo>
                  <a:cubicBezTo>
                    <a:pt x="699" y="551"/>
                    <a:pt x="709" y="586"/>
                    <a:pt x="693" y="613"/>
                  </a:cubicBezTo>
                  <a:lnTo>
                    <a:pt x="693" y="613"/>
                  </a:lnTo>
                  <a:cubicBezTo>
                    <a:pt x="686" y="627"/>
                    <a:pt x="673" y="637"/>
                    <a:pt x="658" y="641"/>
                  </a:cubicBezTo>
                  <a:close/>
                  <a:moveTo>
                    <a:pt x="1070" y="798"/>
                  </a:moveTo>
                  <a:lnTo>
                    <a:pt x="1070" y="796"/>
                  </a:lnTo>
                  <a:lnTo>
                    <a:pt x="1070" y="796"/>
                  </a:lnTo>
                  <a:cubicBezTo>
                    <a:pt x="1069" y="781"/>
                    <a:pt x="1067" y="765"/>
                    <a:pt x="1065" y="750"/>
                  </a:cubicBezTo>
                  <a:lnTo>
                    <a:pt x="1065" y="745"/>
                  </a:lnTo>
                  <a:lnTo>
                    <a:pt x="1065" y="745"/>
                  </a:lnTo>
                  <a:cubicBezTo>
                    <a:pt x="1063" y="732"/>
                    <a:pt x="1060" y="718"/>
                    <a:pt x="1057" y="705"/>
                  </a:cubicBezTo>
                  <a:lnTo>
                    <a:pt x="1054" y="695"/>
                  </a:lnTo>
                  <a:lnTo>
                    <a:pt x="1054" y="695"/>
                  </a:lnTo>
                  <a:cubicBezTo>
                    <a:pt x="1051" y="681"/>
                    <a:pt x="1046" y="668"/>
                    <a:pt x="1042" y="655"/>
                  </a:cubicBezTo>
                  <a:lnTo>
                    <a:pt x="1039" y="646"/>
                  </a:lnTo>
                  <a:lnTo>
                    <a:pt x="1039" y="646"/>
                  </a:lnTo>
                  <a:cubicBezTo>
                    <a:pt x="1016" y="583"/>
                    <a:pt x="978" y="523"/>
                    <a:pt x="929" y="471"/>
                  </a:cubicBezTo>
                  <a:lnTo>
                    <a:pt x="929" y="471"/>
                  </a:lnTo>
                  <a:cubicBezTo>
                    <a:pt x="888" y="429"/>
                    <a:pt x="842" y="394"/>
                    <a:pt x="789" y="368"/>
                  </a:cubicBezTo>
                  <a:lnTo>
                    <a:pt x="803" y="343"/>
                  </a:lnTo>
                  <a:lnTo>
                    <a:pt x="803" y="343"/>
                  </a:lnTo>
                  <a:cubicBezTo>
                    <a:pt x="807" y="336"/>
                    <a:pt x="809" y="328"/>
                    <a:pt x="811" y="320"/>
                  </a:cubicBezTo>
                  <a:lnTo>
                    <a:pt x="832" y="333"/>
                  </a:lnTo>
                  <a:lnTo>
                    <a:pt x="832" y="333"/>
                  </a:lnTo>
                  <a:cubicBezTo>
                    <a:pt x="835" y="334"/>
                    <a:pt x="838" y="335"/>
                    <a:pt x="841" y="335"/>
                  </a:cubicBezTo>
                  <a:lnTo>
                    <a:pt x="841" y="335"/>
                  </a:lnTo>
                  <a:cubicBezTo>
                    <a:pt x="847" y="335"/>
                    <a:pt x="853" y="332"/>
                    <a:pt x="856" y="326"/>
                  </a:cubicBezTo>
                  <a:lnTo>
                    <a:pt x="856" y="326"/>
                  </a:lnTo>
                  <a:cubicBezTo>
                    <a:pt x="861" y="318"/>
                    <a:pt x="858" y="306"/>
                    <a:pt x="850" y="302"/>
                  </a:cubicBezTo>
                  <a:lnTo>
                    <a:pt x="781" y="263"/>
                  </a:lnTo>
                  <a:lnTo>
                    <a:pt x="781" y="263"/>
                  </a:lnTo>
                  <a:lnTo>
                    <a:pt x="781" y="263"/>
                  </a:lnTo>
                  <a:lnTo>
                    <a:pt x="767" y="254"/>
                  </a:lnTo>
                  <a:lnTo>
                    <a:pt x="824" y="153"/>
                  </a:lnTo>
                  <a:lnTo>
                    <a:pt x="842" y="164"/>
                  </a:lnTo>
                  <a:lnTo>
                    <a:pt x="842" y="164"/>
                  </a:lnTo>
                  <a:cubicBezTo>
                    <a:pt x="845" y="165"/>
                    <a:pt x="848" y="166"/>
                    <a:pt x="851" y="166"/>
                  </a:cubicBezTo>
                  <a:lnTo>
                    <a:pt x="851" y="166"/>
                  </a:lnTo>
                  <a:cubicBezTo>
                    <a:pt x="858" y="166"/>
                    <a:pt x="863" y="163"/>
                    <a:pt x="866" y="157"/>
                  </a:cubicBezTo>
                  <a:lnTo>
                    <a:pt x="866" y="157"/>
                  </a:lnTo>
                  <a:cubicBezTo>
                    <a:pt x="871" y="149"/>
                    <a:pt x="868" y="138"/>
                    <a:pt x="860" y="133"/>
                  </a:cubicBezTo>
                  <a:lnTo>
                    <a:pt x="747" y="68"/>
                  </a:lnTo>
                  <a:lnTo>
                    <a:pt x="676" y="27"/>
                  </a:lnTo>
                  <a:lnTo>
                    <a:pt x="676" y="27"/>
                  </a:lnTo>
                  <a:lnTo>
                    <a:pt x="676" y="27"/>
                  </a:lnTo>
                  <a:lnTo>
                    <a:pt x="638" y="5"/>
                  </a:lnTo>
                  <a:lnTo>
                    <a:pt x="638" y="5"/>
                  </a:lnTo>
                  <a:cubicBezTo>
                    <a:pt x="630" y="0"/>
                    <a:pt x="619" y="3"/>
                    <a:pt x="614" y="12"/>
                  </a:cubicBezTo>
                  <a:lnTo>
                    <a:pt x="614" y="12"/>
                  </a:lnTo>
                  <a:cubicBezTo>
                    <a:pt x="609" y="21"/>
                    <a:pt x="612" y="31"/>
                    <a:pt x="621" y="36"/>
                  </a:cubicBezTo>
                  <a:lnTo>
                    <a:pt x="630" y="41"/>
                  </a:lnTo>
                  <a:lnTo>
                    <a:pt x="572" y="142"/>
                  </a:lnTo>
                  <a:lnTo>
                    <a:pt x="557" y="133"/>
                  </a:lnTo>
                  <a:lnTo>
                    <a:pt x="557" y="133"/>
                  </a:lnTo>
                  <a:lnTo>
                    <a:pt x="489" y="94"/>
                  </a:lnTo>
                  <a:lnTo>
                    <a:pt x="489" y="94"/>
                  </a:lnTo>
                  <a:cubicBezTo>
                    <a:pt x="481" y="89"/>
                    <a:pt x="470" y="92"/>
                    <a:pt x="465" y="100"/>
                  </a:cubicBezTo>
                  <a:lnTo>
                    <a:pt x="465" y="100"/>
                  </a:lnTo>
                  <a:cubicBezTo>
                    <a:pt x="460" y="109"/>
                    <a:pt x="463" y="119"/>
                    <a:pt x="471" y="125"/>
                  </a:cubicBezTo>
                  <a:lnTo>
                    <a:pt x="493" y="137"/>
                  </a:lnTo>
                  <a:lnTo>
                    <a:pt x="493" y="137"/>
                  </a:lnTo>
                  <a:cubicBezTo>
                    <a:pt x="486" y="142"/>
                    <a:pt x="481" y="147"/>
                    <a:pt x="477" y="154"/>
                  </a:cubicBezTo>
                  <a:lnTo>
                    <a:pt x="177" y="674"/>
                  </a:lnTo>
                  <a:lnTo>
                    <a:pt x="177" y="674"/>
                  </a:lnTo>
                  <a:cubicBezTo>
                    <a:pt x="170" y="687"/>
                    <a:pt x="167" y="703"/>
                    <a:pt x="171" y="718"/>
                  </a:cubicBezTo>
                  <a:lnTo>
                    <a:pt x="171" y="718"/>
                  </a:lnTo>
                  <a:cubicBezTo>
                    <a:pt x="176" y="733"/>
                    <a:pt x="186" y="745"/>
                    <a:pt x="199" y="754"/>
                  </a:cubicBezTo>
                  <a:lnTo>
                    <a:pt x="213" y="763"/>
                  </a:lnTo>
                  <a:lnTo>
                    <a:pt x="192" y="801"/>
                  </a:lnTo>
                  <a:lnTo>
                    <a:pt x="182" y="796"/>
                  </a:lnTo>
                  <a:lnTo>
                    <a:pt x="182" y="796"/>
                  </a:lnTo>
                  <a:cubicBezTo>
                    <a:pt x="173" y="791"/>
                    <a:pt x="163" y="794"/>
                    <a:pt x="158" y="802"/>
                  </a:cubicBezTo>
                  <a:lnTo>
                    <a:pt x="158" y="802"/>
                  </a:lnTo>
                  <a:cubicBezTo>
                    <a:pt x="153" y="811"/>
                    <a:pt x="156" y="822"/>
                    <a:pt x="164" y="826"/>
                  </a:cubicBezTo>
                  <a:lnTo>
                    <a:pt x="385" y="954"/>
                  </a:lnTo>
                  <a:lnTo>
                    <a:pt x="385" y="954"/>
                  </a:lnTo>
                  <a:cubicBezTo>
                    <a:pt x="388" y="956"/>
                    <a:pt x="391" y="957"/>
                    <a:pt x="394" y="957"/>
                  </a:cubicBezTo>
                  <a:lnTo>
                    <a:pt x="394" y="957"/>
                  </a:lnTo>
                  <a:cubicBezTo>
                    <a:pt x="400" y="957"/>
                    <a:pt x="407" y="954"/>
                    <a:pt x="410" y="948"/>
                  </a:cubicBezTo>
                  <a:lnTo>
                    <a:pt x="410" y="948"/>
                  </a:lnTo>
                  <a:cubicBezTo>
                    <a:pt x="415" y="940"/>
                    <a:pt x="412" y="929"/>
                    <a:pt x="403" y="923"/>
                  </a:cubicBezTo>
                  <a:lnTo>
                    <a:pt x="386" y="914"/>
                  </a:lnTo>
                  <a:lnTo>
                    <a:pt x="408" y="875"/>
                  </a:lnTo>
                  <a:lnTo>
                    <a:pt x="423" y="884"/>
                  </a:lnTo>
                  <a:lnTo>
                    <a:pt x="423" y="884"/>
                  </a:lnTo>
                  <a:cubicBezTo>
                    <a:pt x="432" y="889"/>
                    <a:pt x="442" y="891"/>
                    <a:pt x="453" y="891"/>
                  </a:cubicBezTo>
                  <a:lnTo>
                    <a:pt x="453" y="891"/>
                  </a:lnTo>
                  <a:cubicBezTo>
                    <a:pt x="457" y="891"/>
                    <a:pt x="462" y="890"/>
                    <a:pt x="468" y="890"/>
                  </a:cubicBezTo>
                  <a:lnTo>
                    <a:pt x="468" y="890"/>
                  </a:lnTo>
                  <a:cubicBezTo>
                    <a:pt x="483" y="885"/>
                    <a:pt x="496" y="876"/>
                    <a:pt x="503" y="862"/>
                  </a:cubicBezTo>
                  <a:lnTo>
                    <a:pt x="612" y="673"/>
                  </a:lnTo>
                  <a:lnTo>
                    <a:pt x="612" y="673"/>
                  </a:lnTo>
                  <a:cubicBezTo>
                    <a:pt x="612" y="674"/>
                    <a:pt x="613" y="674"/>
                    <a:pt x="613" y="674"/>
                  </a:cubicBezTo>
                  <a:lnTo>
                    <a:pt x="613" y="674"/>
                  </a:lnTo>
                  <a:cubicBezTo>
                    <a:pt x="617" y="675"/>
                    <a:pt x="621" y="676"/>
                    <a:pt x="624" y="677"/>
                  </a:cubicBezTo>
                  <a:lnTo>
                    <a:pt x="624" y="677"/>
                  </a:lnTo>
                  <a:cubicBezTo>
                    <a:pt x="645" y="685"/>
                    <a:pt x="667" y="698"/>
                    <a:pt x="686" y="715"/>
                  </a:cubicBezTo>
                  <a:lnTo>
                    <a:pt x="686" y="715"/>
                  </a:lnTo>
                  <a:cubicBezTo>
                    <a:pt x="703" y="730"/>
                    <a:pt x="718" y="750"/>
                    <a:pt x="731" y="774"/>
                  </a:cubicBezTo>
                  <a:lnTo>
                    <a:pt x="731" y="774"/>
                  </a:lnTo>
                  <a:cubicBezTo>
                    <a:pt x="732" y="777"/>
                    <a:pt x="734" y="780"/>
                    <a:pt x="735" y="784"/>
                  </a:cubicBezTo>
                  <a:lnTo>
                    <a:pt x="735" y="784"/>
                  </a:lnTo>
                  <a:cubicBezTo>
                    <a:pt x="737" y="786"/>
                    <a:pt x="738" y="788"/>
                    <a:pt x="739" y="791"/>
                  </a:cubicBezTo>
                  <a:lnTo>
                    <a:pt x="739" y="791"/>
                  </a:lnTo>
                  <a:cubicBezTo>
                    <a:pt x="741" y="795"/>
                    <a:pt x="742" y="799"/>
                    <a:pt x="743" y="803"/>
                  </a:cubicBezTo>
                  <a:lnTo>
                    <a:pt x="743" y="803"/>
                  </a:lnTo>
                  <a:cubicBezTo>
                    <a:pt x="744" y="805"/>
                    <a:pt x="745" y="807"/>
                    <a:pt x="746" y="810"/>
                  </a:cubicBezTo>
                  <a:lnTo>
                    <a:pt x="746" y="810"/>
                  </a:lnTo>
                  <a:cubicBezTo>
                    <a:pt x="747" y="813"/>
                    <a:pt x="747" y="819"/>
                    <a:pt x="749" y="822"/>
                  </a:cubicBezTo>
                  <a:lnTo>
                    <a:pt x="749" y="822"/>
                  </a:lnTo>
                  <a:cubicBezTo>
                    <a:pt x="750" y="825"/>
                    <a:pt x="750" y="826"/>
                    <a:pt x="750" y="828"/>
                  </a:cubicBezTo>
                  <a:lnTo>
                    <a:pt x="750" y="828"/>
                  </a:lnTo>
                  <a:cubicBezTo>
                    <a:pt x="752" y="836"/>
                    <a:pt x="753" y="843"/>
                    <a:pt x="754" y="850"/>
                  </a:cubicBezTo>
                  <a:lnTo>
                    <a:pt x="754" y="850"/>
                  </a:lnTo>
                  <a:cubicBezTo>
                    <a:pt x="760" y="905"/>
                    <a:pt x="745" y="962"/>
                    <a:pt x="711" y="1009"/>
                  </a:cubicBezTo>
                  <a:lnTo>
                    <a:pt x="711" y="1009"/>
                  </a:lnTo>
                  <a:cubicBezTo>
                    <a:pt x="694" y="1035"/>
                    <a:pt x="670" y="1058"/>
                    <a:pt x="643" y="1076"/>
                  </a:cubicBezTo>
                  <a:lnTo>
                    <a:pt x="643" y="1076"/>
                  </a:lnTo>
                  <a:cubicBezTo>
                    <a:pt x="615" y="1095"/>
                    <a:pt x="583" y="1109"/>
                    <a:pt x="548" y="1118"/>
                  </a:cubicBezTo>
                  <a:lnTo>
                    <a:pt x="543" y="1120"/>
                  </a:lnTo>
                  <a:lnTo>
                    <a:pt x="543" y="1120"/>
                  </a:lnTo>
                  <a:cubicBezTo>
                    <a:pt x="542" y="1120"/>
                    <a:pt x="540" y="1120"/>
                    <a:pt x="538" y="1121"/>
                  </a:cubicBezTo>
                  <a:lnTo>
                    <a:pt x="538" y="1121"/>
                  </a:lnTo>
                  <a:cubicBezTo>
                    <a:pt x="535" y="1120"/>
                    <a:pt x="532" y="1120"/>
                    <a:pt x="529" y="1120"/>
                  </a:cubicBezTo>
                  <a:lnTo>
                    <a:pt x="345" y="1120"/>
                  </a:lnTo>
                  <a:lnTo>
                    <a:pt x="345" y="1120"/>
                  </a:lnTo>
                  <a:cubicBezTo>
                    <a:pt x="325" y="1120"/>
                    <a:pt x="308" y="1128"/>
                    <a:pt x="296" y="1143"/>
                  </a:cubicBezTo>
                  <a:lnTo>
                    <a:pt x="281" y="1161"/>
                  </a:lnTo>
                  <a:lnTo>
                    <a:pt x="28" y="1028"/>
                  </a:lnTo>
                  <a:lnTo>
                    <a:pt x="28" y="1028"/>
                  </a:lnTo>
                  <a:cubicBezTo>
                    <a:pt x="20" y="1023"/>
                    <a:pt x="9" y="1026"/>
                    <a:pt x="4" y="1034"/>
                  </a:cubicBezTo>
                  <a:lnTo>
                    <a:pt x="4" y="1034"/>
                  </a:lnTo>
                  <a:cubicBezTo>
                    <a:pt x="0" y="1043"/>
                    <a:pt x="3" y="1054"/>
                    <a:pt x="11" y="1058"/>
                  </a:cubicBezTo>
                  <a:lnTo>
                    <a:pt x="257" y="1188"/>
                  </a:lnTo>
                  <a:lnTo>
                    <a:pt x="173" y="1290"/>
                  </a:lnTo>
                  <a:lnTo>
                    <a:pt x="96" y="1290"/>
                  </a:lnTo>
                  <a:lnTo>
                    <a:pt x="96" y="1290"/>
                  </a:lnTo>
                  <a:cubicBezTo>
                    <a:pt x="86" y="1290"/>
                    <a:pt x="78" y="1298"/>
                    <a:pt x="78" y="1308"/>
                  </a:cubicBezTo>
                  <a:lnTo>
                    <a:pt x="78" y="1308"/>
                  </a:lnTo>
                  <a:cubicBezTo>
                    <a:pt x="78" y="1318"/>
                    <a:pt x="86" y="1326"/>
                    <a:pt x="96" y="1326"/>
                  </a:cubicBezTo>
                  <a:lnTo>
                    <a:pt x="681" y="1326"/>
                  </a:lnTo>
                  <a:lnTo>
                    <a:pt x="719" y="1326"/>
                  </a:lnTo>
                  <a:lnTo>
                    <a:pt x="719" y="1326"/>
                  </a:lnTo>
                  <a:lnTo>
                    <a:pt x="777" y="1326"/>
                  </a:lnTo>
                  <a:lnTo>
                    <a:pt x="777" y="1326"/>
                  </a:lnTo>
                  <a:cubicBezTo>
                    <a:pt x="787" y="1326"/>
                    <a:pt x="795" y="1318"/>
                    <a:pt x="795" y="1308"/>
                  </a:cubicBezTo>
                  <a:lnTo>
                    <a:pt x="795" y="1308"/>
                  </a:lnTo>
                  <a:cubicBezTo>
                    <a:pt x="795" y="1298"/>
                    <a:pt x="787" y="1290"/>
                    <a:pt x="777" y="1290"/>
                  </a:cubicBezTo>
                  <a:lnTo>
                    <a:pt x="706" y="1290"/>
                  </a:lnTo>
                  <a:lnTo>
                    <a:pt x="706" y="1290"/>
                  </a:lnTo>
                  <a:cubicBezTo>
                    <a:pt x="777" y="1275"/>
                    <a:pt x="843" y="1242"/>
                    <a:pt x="899" y="1196"/>
                  </a:cubicBezTo>
                  <a:lnTo>
                    <a:pt x="899" y="1196"/>
                  </a:lnTo>
                  <a:cubicBezTo>
                    <a:pt x="949" y="1154"/>
                    <a:pt x="991" y="1100"/>
                    <a:pt x="1020" y="1041"/>
                  </a:cubicBezTo>
                  <a:lnTo>
                    <a:pt x="1020" y="1041"/>
                  </a:lnTo>
                  <a:cubicBezTo>
                    <a:pt x="1049" y="982"/>
                    <a:pt x="1066" y="914"/>
                    <a:pt x="1070" y="847"/>
                  </a:cubicBezTo>
                  <a:lnTo>
                    <a:pt x="1070" y="847"/>
                  </a:lnTo>
                  <a:cubicBezTo>
                    <a:pt x="1070" y="830"/>
                    <a:pt x="1070" y="814"/>
                    <a:pt x="1070" y="798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3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485211" y="2105865"/>
              <a:ext cx="2346656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UAT</a:t>
              </a:r>
            </a:p>
            <a:p>
              <a:r>
                <a:rPr lang="ca-ES" sz="14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Unitat d’Alta Tecnologia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14045" y="3072880"/>
              <a:ext cx="2019422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5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14045" y="3321319"/>
              <a:ext cx="2019422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9,09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0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44311" y="3887609"/>
              <a:ext cx="2399825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14,3%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1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5269707" y="3963017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10388906" y="2141671"/>
            <a:ext cx="3136620" cy="2156841"/>
            <a:chOff x="8272665" y="2235233"/>
            <a:chExt cx="3136620" cy="2156841"/>
          </a:xfrm>
        </p:grpSpPr>
        <p:sp>
          <p:nvSpPr>
            <p:cNvPr id="3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57512" y="2235233"/>
              <a:ext cx="2096435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USIC</a:t>
              </a:r>
            </a:p>
            <a:p>
              <a:r>
                <a:rPr lang="ca-ES" sz="14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Unitat de Suport a la Recerca Clínica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7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5" y="3263984"/>
              <a:ext cx="2039140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4" y="3456833"/>
              <a:ext cx="2039141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8,75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9009460" y="4015320"/>
              <a:ext cx="2399825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22,35%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3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8700498" y="4071728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0" name="Freeform 4">
              <a:extLst>
                <a:ext uri="{FF2B5EF4-FFF2-40B4-BE49-F238E27FC236}">
                  <a16:creationId xmlns:a16="http://schemas.microsoft.com/office/drawing/2014/main" id="{E54D6DCD-CD07-8545-811D-233B0E923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2665" y="2865666"/>
              <a:ext cx="565170" cy="616772"/>
            </a:xfrm>
            <a:custGeom>
              <a:avLst/>
              <a:gdLst>
                <a:gd name="connsiteX0" fmla="*/ 362958 w 474132"/>
                <a:gd name="connsiteY0" fmla="*/ 423707 h 517422"/>
                <a:gd name="connsiteX1" fmla="*/ 362958 w 474132"/>
                <a:gd name="connsiteY1" fmla="*/ 448610 h 517422"/>
                <a:gd name="connsiteX2" fmla="*/ 338561 w 474132"/>
                <a:gd name="connsiteY2" fmla="*/ 448610 h 517422"/>
                <a:gd name="connsiteX3" fmla="*/ 338561 w 474132"/>
                <a:gd name="connsiteY3" fmla="*/ 463873 h 517422"/>
                <a:gd name="connsiteX4" fmla="*/ 356159 w 474132"/>
                <a:gd name="connsiteY4" fmla="*/ 463873 h 517422"/>
                <a:gd name="connsiteX5" fmla="*/ 362958 w 474132"/>
                <a:gd name="connsiteY5" fmla="*/ 463873 h 517422"/>
                <a:gd name="connsiteX6" fmla="*/ 362958 w 474132"/>
                <a:gd name="connsiteY6" fmla="*/ 488776 h 517422"/>
                <a:gd name="connsiteX7" fmla="*/ 378556 w 474132"/>
                <a:gd name="connsiteY7" fmla="*/ 488776 h 517422"/>
                <a:gd name="connsiteX8" fmla="*/ 378556 w 474132"/>
                <a:gd name="connsiteY8" fmla="*/ 463873 h 517422"/>
                <a:gd name="connsiteX9" fmla="*/ 403353 w 474132"/>
                <a:gd name="connsiteY9" fmla="*/ 463873 h 517422"/>
                <a:gd name="connsiteX10" fmla="*/ 403353 w 474132"/>
                <a:gd name="connsiteY10" fmla="*/ 448610 h 517422"/>
                <a:gd name="connsiteX11" fmla="*/ 378556 w 474132"/>
                <a:gd name="connsiteY11" fmla="*/ 448610 h 517422"/>
                <a:gd name="connsiteX12" fmla="*/ 378556 w 474132"/>
                <a:gd name="connsiteY12" fmla="*/ 423707 h 517422"/>
                <a:gd name="connsiteX13" fmla="*/ 362958 w 474132"/>
                <a:gd name="connsiteY13" fmla="*/ 409649 h 517422"/>
                <a:gd name="connsiteX14" fmla="*/ 378556 w 474132"/>
                <a:gd name="connsiteY14" fmla="*/ 409649 h 517422"/>
                <a:gd name="connsiteX15" fmla="*/ 392554 w 474132"/>
                <a:gd name="connsiteY15" fmla="*/ 423707 h 517422"/>
                <a:gd name="connsiteX16" fmla="*/ 392554 w 474132"/>
                <a:gd name="connsiteY16" fmla="*/ 434150 h 517422"/>
                <a:gd name="connsiteX17" fmla="*/ 403353 w 474132"/>
                <a:gd name="connsiteY17" fmla="*/ 434150 h 517422"/>
                <a:gd name="connsiteX18" fmla="*/ 417751 w 474132"/>
                <a:gd name="connsiteY18" fmla="*/ 448610 h 517422"/>
                <a:gd name="connsiteX19" fmla="*/ 417751 w 474132"/>
                <a:gd name="connsiteY19" fmla="*/ 463873 h 517422"/>
                <a:gd name="connsiteX20" fmla="*/ 403353 w 474132"/>
                <a:gd name="connsiteY20" fmla="*/ 478333 h 517422"/>
                <a:gd name="connsiteX21" fmla="*/ 392554 w 474132"/>
                <a:gd name="connsiteY21" fmla="*/ 478333 h 517422"/>
                <a:gd name="connsiteX22" fmla="*/ 392554 w 474132"/>
                <a:gd name="connsiteY22" fmla="*/ 488776 h 517422"/>
                <a:gd name="connsiteX23" fmla="*/ 378556 w 474132"/>
                <a:gd name="connsiteY23" fmla="*/ 503236 h 517422"/>
                <a:gd name="connsiteX24" fmla="*/ 362958 w 474132"/>
                <a:gd name="connsiteY24" fmla="*/ 503236 h 517422"/>
                <a:gd name="connsiteX25" fmla="*/ 348960 w 474132"/>
                <a:gd name="connsiteY25" fmla="*/ 488776 h 517422"/>
                <a:gd name="connsiteX26" fmla="*/ 348960 w 474132"/>
                <a:gd name="connsiteY26" fmla="*/ 478333 h 517422"/>
                <a:gd name="connsiteX27" fmla="*/ 338561 w 474132"/>
                <a:gd name="connsiteY27" fmla="*/ 478333 h 517422"/>
                <a:gd name="connsiteX28" fmla="*/ 324163 w 474132"/>
                <a:gd name="connsiteY28" fmla="*/ 463873 h 517422"/>
                <a:gd name="connsiteX29" fmla="*/ 324163 w 474132"/>
                <a:gd name="connsiteY29" fmla="*/ 448610 h 517422"/>
                <a:gd name="connsiteX30" fmla="*/ 338561 w 474132"/>
                <a:gd name="connsiteY30" fmla="*/ 434150 h 517422"/>
                <a:gd name="connsiteX31" fmla="*/ 348960 w 474132"/>
                <a:gd name="connsiteY31" fmla="*/ 434150 h 517422"/>
                <a:gd name="connsiteX32" fmla="*/ 348960 w 474132"/>
                <a:gd name="connsiteY32" fmla="*/ 423707 h 517422"/>
                <a:gd name="connsiteX33" fmla="*/ 362958 w 474132"/>
                <a:gd name="connsiteY33" fmla="*/ 409649 h 517422"/>
                <a:gd name="connsiteX34" fmla="*/ 191190 w 474132"/>
                <a:gd name="connsiteY34" fmla="*/ 298946 h 517422"/>
                <a:gd name="connsiteX35" fmla="*/ 236664 w 474132"/>
                <a:gd name="connsiteY35" fmla="*/ 374990 h 517422"/>
                <a:gd name="connsiteX36" fmla="*/ 279321 w 474132"/>
                <a:gd name="connsiteY36" fmla="*/ 301360 h 517422"/>
                <a:gd name="connsiteX37" fmla="*/ 237066 w 474132"/>
                <a:gd name="connsiteY37" fmla="*/ 311418 h 517422"/>
                <a:gd name="connsiteX38" fmla="*/ 191190 w 474132"/>
                <a:gd name="connsiteY38" fmla="*/ 298946 h 517422"/>
                <a:gd name="connsiteX39" fmla="*/ 203665 w 474132"/>
                <a:gd name="connsiteY39" fmla="*/ 270379 h 517422"/>
                <a:gd name="connsiteX40" fmla="*/ 181934 w 474132"/>
                <a:gd name="connsiteY40" fmla="*/ 274402 h 517422"/>
                <a:gd name="connsiteX41" fmla="*/ 237066 w 474132"/>
                <a:gd name="connsiteY41" fmla="*/ 296531 h 517422"/>
                <a:gd name="connsiteX42" fmla="*/ 292601 w 474132"/>
                <a:gd name="connsiteY42" fmla="*/ 274402 h 517422"/>
                <a:gd name="connsiteX43" fmla="*/ 270467 w 474132"/>
                <a:gd name="connsiteY43" fmla="*/ 270379 h 517422"/>
                <a:gd name="connsiteX44" fmla="*/ 203665 w 474132"/>
                <a:gd name="connsiteY44" fmla="*/ 270379 h 517422"/>
                <a:gd name="connsiteX45" fmla="*/ 259312 w 474132"/>
                <a:gd name="connsiteY45" fmla="*/ 100357 h 517422"/>
                <a:gd name="connsiteX46" fmla="*/ 167270 w 474132"/>
                <a:gd name="connsiteY46" fmla="*/ 140661 h 517422"/>
                <a:gd name="connsiteX47" fmla="*/ 237109 w 474132"/>
                <a:gd name="connsiteY47" fmla="*/ 207162 h 517422"/>
                <a:gd name="connsiteX48" fmla="*/ 307352 w 474132"/>
                <a:gd name="connsiteY48" fmla="*/ 137034 h 517422"/>
                <a:gd name="connsiteX49" fmla="*/ 308159 w 474132"/>
                <a:gd name="connsiteY49" fmla="*/ 134616 h 517422"/>
                <a:gd name="connsiteX50" fmla="*/ 259312 w 474132"/>
                <a:gd name="connsiteY50" fmla="*/ 100357 h 517422"/>
                <a:gd name="connsiteX51" fmla="*/ 269808 w 474132"/>
                <a:gd name="connsiteY51" fmla="*/ 62875 h 517422"/>
                <a:gd name="connsiteX52" fmla="*/ 275056 w 474132"/>
                <a:gd name="connsiteY52" fmla="*/ 71742 h 517422"/>
                <a:gd name="connsiteX53" fmla="*/ 268194 w 474132"/>
                <a:gd name="connsiteY53" fmla="*/ 88669 h 517422"/>
                <a:gd name="connsiteX54" fmla="*/ 327133 w 474132"/>
                <a:gd name="connsiteY54" fmla="*/ 123734 h 517422"/>
                <a:gd name="connsiteX55" fmla="*/ 333592 w 474132"/>
                <a:gd name="connsiteY55" fmla="*/ 131794 h 517422"/>
                <a:gd name="connsiteX56" fmla="*/ 326729 w 474132"/>
                <a:gd name="connsiteY56" fmla="*/ 138243 h 517422"/>
                <a:gd name="connsiteX57" fmla="*/ 325922 w 474132"/>
                <a:gd name="connsiteY57" fmla="*/ 138243 h 517422"/>
                <a:gd name="connsiteX58" fmla="*/ 321885 w 474132"/>
                <a:gd name="connsiteY58" fmla="*/ 137437 h 517422"/>
                <a:gd name="connsiteX59" fmla="*/ 237109 w 474132"/>
                <a:gd name="connsiteY59" fmla="*/ 221269 h 517422"/>
                <a:gd name="connsiteX60" fmla="*/ 153141 w 474132"/>
                <a:gd name="connsiteY60" fmla="*/ 142273 h 517422"/>
                <a:gd name="connsiteX61" fmla="*/ 143856 w 474132"/>
                <a:gd name="connsiteY61" fmla="*/ 143079 h 517422"/>
                <a:gd name="connsiteX62" fmla="*/ 143452 w 474132"/>
                <a:gd name="connsiteY62" fmla="*/ 143079 h 517422"/>
                <a:gd name="connsiteX63" fmla="*/ 136590 w 474132"/>
                <a:gd name="connsiteY63" fmla="*/ 136631 h 517422"/>
                <a:gd name="connsiteX64" fmla="*/ 143049 w 474132"/>
                <a:gd name="connsiteY64" fmla="*/ 128973 h 517422"/>
                <a:gd name="connsiteX65" fmla="*/ 261331 w 474132"/>
                <a:gd name="connsiteY65" fmla="*/ 68517 h 517422"/>
                <a:gd name="connsiteX66" fmla="*/ 269808 w 474132"/>
                <a:gd name="connsiteY66" fmla="*/ 62875 h 517422"/>
                <a:gd name="connsiteX67" fmla="*/ 237066 w 474132"/>
                <a:gd name="connsiteY67" fmla="*/ 14484 h 517422"/>
                <a:gd name="connsiteX68" fmla="*/ 125192 w 474132"/>
                <a:gd name="connsiteY68" fmla="*/ 152088 h 517422"/>
                <a:gd name="connsiteX69" fmla="*/ 107486 w 474132"/>
                <a:gd name="connsiteY69" fmla="*/ 274805 h 517422"/>
                <a:gd name="connsiteX70" fmla="*/ 200848 w 474132"/>
                <a:gd name="connsiteY70" fmla="*/ 256296 h 517422"/>
                <a:gd name="connsiteX71" fmla="*/ 273284 w 474132"/>
                <a:gd name="connsiteY71" fmla="*/ 256296 h 517422"/>
                <a:gd name="connsiteX72" fmla="*/ 366647 w 474132"/>
                <a:gd name="connsiteY72" fmla="*/ 274805 h 517422"/>
                <a:gd name="connsiteX73" fmla="*/ 349343 w 474132"/>
                <a:gd name="connsiteY73" fmla="*/ 152088 h 517422"/>
                <a:gd name="connsiteX74" fmla="*/ 237066 w 474132"/>
                <a:gd name="connsiteY74" fmla="*/ 14484 h 517422"/>
                <a:gd name="connsiteX75" fmla="*/ 237066 w 474132"/>
                <a:gd name="connsiteY75" fmla="*/ 0 h 517422"/>
                <a:gd name="connsiteX76" fmla="*/ 363025 w 474132"/>
                <a:gd name="connsiteY76" fmla="*/ 149674 h 517422"/>
                <a:gd name="connsiteX77" fmla="*/ 381537 w 474132"/>
                <a:gd name="connsiteY77" fmla="*/ 277621 h 517422"/>
                <a:gd name="connsiteX78" fmla="*/ 390792 w 474132"/>
                <a:gd name="connsiteY78" fmla="*/ 279230 h 517422"/>
                <a:gd name="connsiteX79" fmla="*/ 458400 w 474132"/>
                <a:gd name="connsiteY79" fmla="*/ 361712 h 517422"/>
                <a:gd name="connsiteX80" fmla="*/ 474094 w 474132"/>
                <a:gd name="connsiteY80" fmla="*/ 509375 h 517422"/>
                <a:gd name="connsiteX81" fmla="*/ 467655 w 474132"/>
                <a:gd name="connsiteY81" fmla="*/ 517422 h 517422"/>
                <a:gd name="connsiteX82" fmla="*/ 467253 w 474132"/>
                <a:gd name="connsiteY82" fmla="*/ 517422 h 517422"/>
                <a:gd name="connsiteX83" fmla="*/ 460009 w 474132"/>
                <a:gd name="connsiteY83" fmla="*/ 510984 h 517422"/>
                <a:gd name="connsiteX84" fmla="*/ 444315 w 474132"/>
                <a:gd name="connsiteY84" fmla="*/ 361712 h 517422"/>
                <a:gd name="connsiteX85" fmla="*/ 387975 w 474132"/>
                <a:gd name="connsiteY85" fmla="*/ 293313 h 517422"/>
                <a:gd name="connsiteX86" fmla="*/ 351757 w 474132"/>
                <a:gd name="connsiteY86" fmla="*/ 286473 h 517422"/>
                <a:gd name="connsiteX87" fmla="*/ 350550 w 474132"/>
                <a:gd name="connsiteY87" fmla="*/ 288484 h 517422"/>
                <a:gd name="connsiteX88" fmla="*/ 317551 w 474132"/>
                <a:gd name="connsiteY88" fmla="*/ 319868 h 517422"/>
                <a:gd name="connsiteX89" fmla="*/ 336465 w 474132"/>
                <a:gd name="connsiteY89" fmla="*/ 338376 h 517422"/>
                <a:gd name="connsiteX90" fmla="*/ 338477 w 474132"/>
                <a:gd name="connsiteY90" fmla="*/ 344009 h 517422"/>
                <a:gd name="connsiteX91" fmla="*/ 335660 w 474132"/>
                <a:gd name="connsiteY91" fmla="*/ 349239 h 517422"/>
                <a:gd name="connsiteX92" fmla="*/ 264029 w 474132"/>
                <a:gd name="connsiteY92" fmla="*/ 404764 h 517422"/>
                <a:gd name="connsiteX93" fmla="*/ 260004 w 474132"/>
                <a:gd name="connsiteY93" fmla="*/ 406373 h 517422"/>
                <a:gd name="connsiteX94" fmla="*/ 254370 w 474132"/>
                <a:gd name="connsiteY94" fmla="*/ 403556 h 517422"/>
                <a:gd name="connsiteX95" fmla="*/ 255578 w 474132"/>
                <a:gd name="connsiteY95" fmla="*/ 393498 h 517422"/>
                <a:gd name="connsiteX96" fmla="*/ 320368 w 474132"/>
                <a:gd name="connsiteY96" fmla="*/ 342802 h 517422"/>
                <a:gd name="connsiteX97" fmla="*/ 302259 w 474132"/>
                <a:gd name="connsiteY97" fmla="*/ 324696 h 517422"/>
                <a:gd name="connsiteX98" fmla="*/ 300247 w 474132"/>
                <a:gd name="connsiteY98" fmla="*/ 319868 h 517422"/>
                <a:gd name="connsiteX99" fmla="*/ 302661 w 474132"/>
                <a:gd name="connsiteY99" fmla="*/ 314637 h 517422"/>
                <a:gd name="connsiteX100" fmla="*/ 335660 w 474132"/>
                <a:gd name="connsiteY100" fmla="*/ 282852 h 517422"/>
                <a:gd name="connsiteX101" fmla="*/ 309100 w 474132"/>
                <a:gd name="connsiteY101" fmla="*/ 278023 h 517422"/>
                <a:gd name="connsiteX102" fmla="*/ 244310 w 474132"/>
                <a:gd name="connsiteY102" fmla="*/ 391084 h 517422"/>
                <a:gd name="connsiteX103" fmla="*/ 244310 w 474132"/>
                <a:gd name="connsiteY103" fmla="*/ 510180 h 517422"/>
                <a:gd name="connsiteX104" fmla="*/ 237066 w 474132"/>
                <a:gd name="connsiteY104" fmla="*/ 517422 h 517422"/>
                <a:gd name="connsiteX105" fmla="*/ 229823 w 474132"/>
                <a:gd name="connsiteY105" fmla="*/ 510180 h 517422"/>
                <a:gd name="connsiteX106" fmla="*/ 229823 w 474132"/>
                <a:gd name="connsiteY106" fmla="*/ 391084 h 517422"/>
                <a:gd name="connsiteX107" fmla="*/ 162215 w 474132"/>
                <a:gd name="connsiteY107" fmla="*/ 278426 h 517422"/>
                <a:gd name="connsiteX108" fmla="*/ 136863 w 474132"/>
                <a:gd name="connsiteY108" fmla="*/ 283656 h 517422"/>
                <a:gd name="connsiteX109" fmla="*/ 170666 w 474132"/>
                <a:gd name="connsiteY109" fmla="*/ 314235 h 517422"/>
                <a:gd name="connsiteX110" fmla="*/ 173081 w 474132"/>
                <a:gd name="connsiteY110" fmla="*/ 319868 h 517422"/>
                <a:gd name="connsiteX111" fmla="*/ 171069 w 474132"/>
                <a:gd name="connsiteY111" fmla="*/ 324696 h 517422"/>
                <a:gd name="connsiteX112" fmla="*/ 152960 w 474132"/>
                <a:gd name="connsiteY112" fmla="*/ 342802 h 517422"/>
                <a:gd name="connsiteX113" fmla="*/ 217750 w 474132"/>
                <a:gd name="connsiteY113" fmla="*/ 393498 h 517422"/>
                <a:gd name="connsiteX114" fmla="*/ 218957 w 474132"/>
                <a:gd name="connsiteY114" fmla="*/ 403556 h 517422"/>
                <a:gd name="connsiteX115" fmla="*/ 213323 w 474132"/>
                <a:gd name="connsiteY115" fmla="*/ 406373 h 517422"/>
                <a:gd name="connsiteX116" fmla="*/ 208897 w 474132"/>
                <a:gd name="connsiteY116" fmla="*/ 404764 h 517422"/>
                <a:gd name="connsiteX117" fmla="*/ 137667 w 474132"/>
                <a:gd name="connsiteY117" fmla="*/ 349239 h 517422"/>
                <a:gd name="connsiteX118" fmla="*/ 134850 w 474132"/>
                <a:gd name="connsiteY118" fmla="*/ 344009 h 517422"/>
                <a:gd name="connsiteX119" fmla="*/ 136863 w 474132"/>
                <a:gd name="connsiteY119" fmla="*/ 338376 h 517422"/>
                <a:gd name="connsiteX120" fmla="*/ 155374 w 474132"/>
                <a:gd name="connsiteY120" fmla="*/ 319868 h 517422"/>
                <a:gd name="connsiteX121" fmla="*/ 121168 w 474132"/>
                <a:gd name="connsiteY121" fmla="*/ 288887 h 517422"/>
                <a:gd name="connsiteX122" fmla="*/ 119961 w 474132"/>
                <a:gd name="connsiteY122" fmla="*/ 286473 h 517422"/>
                <a:gd name="connsiteX123" fmla="*/ 86157 w 474132"/>
                <a:gd name="connsiteY123" fmla="*/ 293313 h 517422"/>
                <a:gd name="connsiteX124" fmla="*/ 30220 w 474132"/>
                <a:gd name="connsiteY124" fmla="*/ 361712 h 517422"/>
                <a:gd name="connsiteX125" fmla="*/ 30220 w 474132"/>
                <a:gd name="connsiteY125" fmla="*/ 362517 h 517422"/>
                <a:gd name="connsiteX126" fmla="*/ 14526 w 474132"/>
                <a:gd name="connsiteY126" fmla="*/ 510984 h 517422"/>
                <a:gd name="connsiteX127" fmla="*/ 6477 w 474132"/>
                <a:gd name="connsiteY127" fmla="*/ 517422 h 517422"/>
                <a:gd name="connsiteX128" fmla="*/ 38 w 474132"/>
                <a:gd name="connsiteY128" fmla="*/ 509375 h 517422"/>
                <a:gd name="connsiteX129" fmla="*/ 15733 w 474132"/>
                <a:gd name="connsiteY129" fmla="*/ 361712 h 517422"/>
                <a:gd name="connsiteX130" fmla="*/ 83743 w 474132"/>
                <a:gd name="connsiteY130" fmla="*/ 279230 h 517422"/>
                <a:gd name="connsiteX131" fmla="*/ 92596 w 474132"/>
                <a:gd name="connsiteY131" fmla="*/ 277621 h 517422"/>
                <a:gd name="connsiteX132" fmla="*/ 111107 w 474132"/>
                <a:gd name="connsiteY132" fmla="*/ 150076 h 517422"/>
                <a:gd name="connsiteX133" fmla="*/ 237066 w 474132"/>
                <a:gd name="connsiteY133" fmla="*/ 0 h 51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</a:cxnLst>
              <a:rect l="l" t="t" r="r" b="b"/>
              <a:pathLst>
                <a:path w="474132" h="517422">
                  <a:moveTo>
                    <a:pt x="362958" y="423707"/>
                  </a:moveTo>
                  <a:lnTo>
                    <a:pt x="362958" y="448610"/>
                  </a:lnTo>
                  <a:lnTo>
                    <a:pt x="338561" y="448610"/>
                  </a:lnTo>
                  <a:lnTo>
                    <a:pt x="338561" y="463873"/>
                  </a:lnTo>
                  <a:lnTo>
                    <a:pt x="356159" y="463873"/>
                  </a:lnTo>
                  <a:lnTo>
                    <a:pt x="362958" y="463873"/>
                  </a:lnTo>
                  <a:lnTo>
                    <a:pt x="362958" y="488776"/>
                  </a:lnTo>
                  <a:lnTo>
                    <a:pt x="378556" y="488776"/>
                  </a:lnTo>
                  <a:lnTo>
                    <a:pt x="378556" y="463873"/>
                  </a:lnTo>
                  <a:lnTo>
                    <a:pt x="403353" y="463873"/>
                  </a:lnTo>
                  <a:lnTo>
                    <a:pt x="403353" y="448610"/>
                  </a:lnTo>
                  <a:lnTo>
                    <a:pt x="378556" y="448610"/>
                  </a:lnTo>
                  <a:lnTo>
                    <a:pt x="378556" y="423707"/>
                  </a:lnTo>
                  <a:close/>
                  <a:moveTo>
                    <a:pt x="362958" y="409649"/>
                  </a:moveTo>
                  <a:lnTo>
                    <a:pt x="378556" y="409649"/>
                  </a:lnTo>
                  <a:cubicBezTo>
                    <a:pt x="386155" y="409649"/>
                    <a:pt x="392554" y="415674"/>
                    <a:pt x="392554" y="423707"/>
                  </a:cubicBezTo>
                  <a:lnTo>
                    <a:pt x="392554" y="434150"/>
                  </a:lnTo>
                  <a:lnTo>
                    <a:pt x="403353" y="434150"/>
                  </a:lnTo>
                  <a:cubicBezTo>
                    <a:pt x="410952" y="434150"/>
                    <a:pt x="417751" y="440577"/>
                    <a:pt x="417751" y="448610"/>
                  </a:cubicBezTo>
                  <a:lnTo>
                    <a:pt x="417751" y="463873"/>
                  </a:lnTo>
                  <a:cubicBezTo>
                    <a:pt x="417751" y="471906"/>
                    <a:pt x="410952" y="478333"/>
                    <a:pt x="403353" y="478333"/>
                  </a:cubicBezTo>
                  <a:lnTo>
                    <a:pt x="392554" y="478333"/>
                  </a:lnTo>
                  <a:lnTo>
                    <a:pt x="392554" y="488776"/>
                  </a:lnTo>
                  <a:cubicBezTo>
                    <a:pt x="392554" y="496809"/>
                    <a:pt x="386155" y="503236"/>
                    <a:pt x="378556" y="503236"/>
                  </a:cubicBezTo>
                  <a:lnTo>
                    <a:pt x="362958" y="503236"/>
                  </a:lnTo>
                  <a:cubicBezTo>
                    <a:pt x="355359" y="503236"/>
                    <a:pt x="348960" y="496809"/>
                    <a:pt x="348960" y="488776"/>
                  </a:cubicBezTo>
                  <a:lnTo>
                    <a:pt x="348960" y="478333"/>
                  </a:lnTo>
                  <a:lnTo>
                    <a:pt x="338561" y="478333"/>
                  </a:lnTo>
                  <a:cubicBezTo>
                    <a:pt x="330562" y="478333"/>
                    <a:pt x="324163" y="471906"/>
                    <a:pt x="324163" y="463873"/>
                  </a:cubicBezTo>
                  <a:lnTo>
                    <a:pt x="324163" y="448610"/>
                  </a:lnTo>
                  <a:cubicBezTo>
                    <a:pt x="324163" y="440577"/>
                    <a:pt x="330562" y="434150"/>
                    <a:pt x="338561" y="434150"/>
                  </a:cubicBezTo>
                  <a:lnTo>
                    <a:pt x="348960" y="434150"/>
                  </a:lnTo>
                  <a:lnTo>
                    <a:pt x="348960" y="423707"/>
                  </a:lnTo>
                  <a:cubicBezTo>
                    <a:pt x="348960" y="415674"/>
                    <a:pt x="355359" y="409649"/>
                    <a:pt x="362958" y="409649"/>
                  </a:cubicBezTo>
                  <a:close/>
                  <a:moveTo>
                    <a:pt x="191190" y="298946"/>
                  </a:moveTo>
                  <a:lnTo>
                    <a:pt x="236664" y="374990"/>
                  </a:lnTo>
                  <a:lnTo>
                    <a:pt x="279321" y="301360"/>
                  </a:lnTo>
                  <a:cubicBezTo>
                    <a:pt x="266443" y="307395"/>
                    <a:pt x="251956" y="311418"/>
                    <a:pt x="237066" y="311418"/>
                  </a:cubicBezTo>
                  <a:cubicBezTo>
                    <a:pt x="220969" y="311418"/>
                    <a:pt x="205275" y="306993"/>
                    <a:pt x="191190" y="298946"/>
                  </a:cubicBezTo>
                  <a:close/>
                  <a:moveTo>
                    <a:pt x="203665" y="270379"/>
                  </a:moveTo>
                  <a:lnTo>
                    <a:pt x="181934" y="274402"/>
                  </a:lnTo>
                  <a:cubicBezTo>
                    <a:pt x="196824" y="288887"/>
                    <a:pt x="216543" y="296531"/>
                    <a:pt x="237066" y="296531"/>
                  </a:cubicBezTo>
                  <a:cubicBezTo>
                    <a:pt x="257992" y="296531"/>
                    <a:pt x="277711" y="288887"/>
                    <a:pt x="292601" y="274402"/>
                  </a:cubicBezTo>
                  <a:lnTo>
                    <a:pt x="270467" y="270379"/>
                  </a:lnTo>
                  <a:cubicBezTo>
                    <a:pt x="248334" y="265551"/>
                    <a:pt x="225798" y="265551"/>
                    <a:pt x="203665" y="270379"/>
                  </a:cubicBezTo>
                  <a:close/>
                  <a:moveTo>
                    <a:pt x="259312" y="100357"/>
                  </a:moveTo>
                  <a:cubicBezTo>
                    <a:pt x="235494" y="125749"/>
                    <a:pt x="193510" y="136631"/>
                    <a:pt x="167270" y="140661"/>
                  </a:cubicBezTo>
                  <a:cubicBezTo>
                    <a:pt x="169289" y="177741"/>
                    <a:pt x="199566" y="207162"/>
                    <a:pt x="237109" y="207162"/>
                  </a:cubicBezTo>
                  <a:cubicBezTo>
                    <a:pt x="276267" y="207162"/>
                    <a:pt x="307352" y="175322"/>
                    <a:pt x="307352" y="137034"/>
                  </a:cubicBezTo>
                  <a:cubicBezTo>
                    <a:pt x="307352" y="135825"/>
                    <a:pt x="307755" y="135422"/>
                    <a:pt x="308159" y="134616"/>
                  </a:cubicBezTo>
                  <a:cubicBezTo>
                    <a:pt x="283938" y="126958"/>
                    <a:pt x="267386" y="110030"/>
                    <a:pt x="259312" y="100357"/>
                  </a:cubicBezTo>
                  <a:close/>
                  <a:moveTo>
                    <a:pt x="269808" y="62875"/>
                  </a:moveTo>
                  <a:cubicBezTo>
                    <a:pt x="273442" y="64084"/>
                    <a:pt x="275864" y="67711"/>
                    <a:pt x="275056" y="71742"/>
                  </a:cubicBezTo>
                  <a:cubicBezTo>
                    <a:pt x="273442" y="77787"/>
                    <a:pt x="271423" y="83430"/>
                    <a:pt x="268194" y="88669"/>
                  </a:cubicBezTo>
                  <a:cubicBezTo>
                    <a:pt x="275056" y="97133"/>
                    <a:pt x="295645" y="121315"/>
                    <a:pt x="327133" y="123734"/>
                  </a:cubicBezTo>
                  <a:cubicBezTo>
                    <a:pt x="331170" y="124137"/>
                    <a:pt x="334399" y="127764"/>
                    <a:pt x="333592" y="131794"/>
                  </a:cubicBezTo>
                  <a:cubicBezTo>
                    <a:pt x="333592" y="135422"/>
                    <a:pt x="330362" y="138243"/>
                    <a:pt x="326729" y="138243"/>
                  </a:cubicBezTo>
                  <a:cubicBezTo>
                    <a:pt x="326326" y="138243"/>
                    <a:pt x="326326" y="138243"/>
                    <a:pt x="325922" y="138243"/>
                  </a:cubicBezTo>
                  <a:cubicBezTo>
                    <a:pt x="324711" y="138243"/>
                    <a:pt x="323500" y="137840"/>
                    <a:pt x="321885" y="137437"/>
                  </a:cubicBezTo>
                  <a:cubicBezTo>
                    <a:pt x="321481" y="183786"/>
                    <a:pt x="283938" y="221269"/>
                    <a:pt x="237109" y="221269"/>
                  </a:cubicBezTo>
                  <a:cubicBezTo>
                    <a:pt x="192703" y="221269"/>
                    <a:pt x="155967" y="186204"/>
                    <a:pt x="153141" y="142273"/>
                  </a:cubicBezTo>
                  <a:cubicBezTo>
                    <a:pt x="147893" y="143079"/>
                    <a:pt x="144663" y="143079"/>
                    <a:pt x="143856" y="143079"/>
                  </a:cubicBezTo>
                  <a:cubicBezTo>
                    <a:pt x="143856" y="143079"/>
                    <a:pt x="143856" y="143079"/>
                    <a:pt x="143452" y="143079"/>
                  </a:cubicBezTo>
                  <a:cubicBezTo>
                    <a:pt x="139819" y="143079"/>
                    <a:pt x="136590" y="140258"/>
                    <a:pt x="136590" y="136631"/>
                  </a:cubicBezTo>
                  <a:cubicBezTo>
                    <a:pt x="136186" y="132600"/>
                    <a:pt x="139012" y="129376"/>
                    <a:pt x="143049" y="128973"/>
                  </a:cubicBezTo>
                  <a:cubicBezTo>
                    <a:pt x="143856" y="128973"/>
                    <a:pt x="248009" y="122927"/>
                    <a:pt x="261331" y="68517"/>
                  </a:cubicBezTo>
                  <a:cubicBezTo>
                    <a:pt x="262138" y="64487"/>
                    <a:pt x="265771" y="62069"/>
                    <a:pt x="269808" y="62875"/>
                  </a:cubicBezTo>
                  <a:close/>
                  <a:moveTo>
                    <a:pt x="237066" y="14484"/>
                  </a:moveTo>
                  <a:cubicBezTo>
                    <a:pt x="172678" y="14484"/>
                    <a:pt x="138070" y="56731"/>
                    <a:pt x="125192" y="152088"/>
                  </a:cubicBezTo>
                  <a:lnTo>
                    <a:pt x="107486" y="274805"/>
                  </a:lnTo>
                  <a:lnTo>
                    <a:pt x="200848" y="256296"/>
                  </a:lnTo>
                  <a:cubicBezTo>
                    <a:pt x="224993" y="251468"/>
                    <a:pt x="249139" y="251468"/>
                    <a:pt x="273284" y="256296"/>
                  </a:cubicBezTo>
                  <a:lnTo>
                    <a:pt x="366647" y="274805"/>
                  </a:lnTo>
                  <a:lnTo>
                    <a:pt x="349343" y="152088"/>
                  </a:lnTo>
                  <a:cubicBezTo>
                    <a:pt x="336868" y="80872"/>
                    <a:pt x="314332" y="14484"/>
                    <a:pt x="237066" y="14484"/>
                  </a:cubicBezTo>
                  <a:close/>
                  <a:moveTo>
                    <a:pt x="237066" y="0"/>
                  </a:moveTo>
                  <a:cubicBezTo>
                    <a:pt x="325197" y="0"/>
                    <a:pt x="350148" y="76044"/>
                    <a:pt x="363025" y="149674"/>
                  </a:cubicBezTo>
                  <a:lnTo>
                    <a:pt x="381537" y="277621"/>
                  </a:lnTo>
                  <a:lnTo>
                    <a:pt x="390792" y="279230"/>
                  </a:lnTo>
                  <a:cubicBezTo>
                    <a:pt x="429828" y="287277"/>
                    <a:pt x="458400" y="321477"/>
                    <a:pt x="458400" y="361712"/>
                  </a:cubicBezTo>
                  <a:lnTo>
                    <a:pt x="474094" y="509375"/>
                  </a:lnTo>
                  <a:cubicBezTo>
                    <a:pt x="474497" y="513398"/>
                    <a:pt x="471680" y="516617"/>
                    <a:pt x="467655" y="517422"/>
                  </a:cubicBezTo>
                  <a:cubicBezTo>
                    <a:pt x="467655" y="517422"/>
                    <a:pt x="467655" y="517422"/>
                    <a:pt x="467253" y="517422"/>
                  </a:cubicBezTo>
                  <a:cubicBezTo>
                    <a:pt x="463631" y="517422"/>
                    <a:pt x="460412" y="514605"/>
                    <a:pt x="460009" y="510984"/>
                  </a:cubicBezTo>
                  <a:lnTo>
                    <a:pt x="444315" y="361712"/>
                  </a:lnTo>
                  <a:cubicBezTo>
                    <a:pt x="444315" y="328719"/>
                    <a:pt x="420572" y="299750"/>
                    <a:pt x="387975" y="293313"/>
                  </a:cubicBezTo>
                  <a:lnTo>
                    <a:pt x="351757" y="286473"/>
                  </a:lnTo>
                  <a:cubicBezTo>
                    <a:pt x="351757" y="287277"/>
                    <a:pt x="350952" y="287680"/>
                    <a:pt x="350550" y="288484"/>
                  </a:cubicBezTo>
                  <a:lnTo>
                    <a:pt x="317551" y="319868"/>
                  </a:lnTo>
                  <a:lnTo>
                    <a:pt x="336465" y="338376"/>
                  </a:lnTo>
                  <a:cubicBezTo>
                    <a:pt x="338075" y="339583"/>
                    <a:pt x="338477" y="341997"/>
                    <a:pt x="338477" y="344009"/>
                  </a:cubicBezTo>
                  <a:cubicBezTo>
                    <a:pt x="338075" y="346020"/>
                    <a:pt x="337270" y="348032"/>
                    <a:pt x="335660" y="349239"/>
                  </a:cubicBezTo>
                  <a:lnTo>
                    <a:pt x="264029" y="404764"/>
                  </a:lnTo>
                  <a:cubicBezTo>
                    <a:pt x="262821" y="405568"/>
                    <a:pt x="261614" y="406373"/>
                    <a:pt x="260004" y="406373"/>
                  </a:cubicBezTo>
                  <a:cubicBezTo>
                    <a:pt x="257992" y="406373"/>
                    <a:pt x="255578" y="405166"/>
                    <a:pt x="254370" y="403556"/>
                  </a:cubicBezTo>
                  <a:cubicBezTo>
                    <a:pt x="251956" y="400338"/>
                    <a:pt x="252358" y="395912"/>
                    <a:pt x="255578" y="393498"/>
                  </a:cubicBezTo>
                  <a:lnTo>
                    <a:pt x="320368" y="342802"/>
                  </a:lnTo>
                  <a:lnTo>
                    <a:pt x="302259" y="324696"/>
                  </a:lnTo>
                  <a:cubicBezTo>
                    <a:pt x="301052" y="323489"/>
                    <a:pt x="300247" y="321477"/>
                    <a:pt x="300247" y="319868"/>
                  </a:cubicBezTo>
                  <a:cubicBezTo>
                    <a:pt x="300247" y="317856"/>
                    <a:pt x="301052" y="316247"/>
                    <a:pt x="302661" y="314637"/>
                  </a:cubicBezTo>
                  <a:lnTo>
                    <a:pt x="335660" y="282852"/>
                  </a:lnTo>
                  <a:lnTo>
                    <a:pt x="309100" y="278023"/>
                  </a:lnTo>
                  <a:lnTo>
                    <a:pt x="244310" y="391084"/>
                  </a:lnTo>
                  <a:lnTo>
                    <a:pt x="244310" y="510180"/>
                  </a:lnTo>
                  <a:cubicBezTo>
                    <a:pt x="244310" y="513801"/>
                    <a:pt x="241090" y="517422"/>
                    <a:pt x="237066" y="517422"/>
                  </a:cubicBezTo>
                  <a:cubicBezTo>
                    <a:pt x="233042" y="517422"/>
                    <a:pt x="229823" y="513801"/>
                    <a:pt x="229823" y="510180"/>
                  </a:cubicBezTo>
                  <a:lnTo>
                    <a:pt x="229823" y="391084"/>
                  </a:lnTo>
                  <a:lnTo>
                    <a:pt x="162215" y="278426"/>
                  </a:lnTo>
                  <a:lnTo>
                    <a:pt x="136863" y="283656"/>
                  </a:lnTo>
                  <a:lnTo>
                    <a:pt x="170666" y="314235"/>
                  </a:lnTo>
                  <a:cubicBezTo>
                    <a:pt x="172276" y="315844"/>
                    <a:pt x="172678" y="317454"/>
                    <a:pt x="173081" y="319868"/>
                  </a:cubicBezTo>
                  <a:cubicBezTo>
                    <a:pt x="173081" y="321477"/>
                    <a:pt x="172276" y="323489"/>
                    <a:pt x="171069" y="324696"/>
                  </a:cubicBezTo>
                  <a:lnTo>
                    <a:pt x="152960" y="342802"/>
                  </a:lnTo>
                  <a:lnTo>
                    <a:pt x="217750" y="393498"/>
                  </a:lnTo>
                  <a:cubicBezTo>
                    <a:pt x="220969" y="395912"/>
                    <a:pt x="221372" y="400338"/>
                    <a:pt x="218957" y="403556"/>
                  </a:cubicBezTo>
                  <a:cubicBezTo>
                    <a:pt x="217750" y="405166"/>
                    <a:pt x="215738" y="406373"/>
                    <a:pt x="213323" y="406373"/>
                  </a:cubicBezTo>
                  <a:cubicBezTo>
                    <a:pt x="211713" y="406373"/>
                    <a:pt x="210104" y="405568"/>
                    <a:pt x="208897" y="404764"/>
                  </a:cubicBezTo>
                  <a:lnTo>
                    <a:pt x="137667" y="349239"/>
                  </a:lnTo>
                  <a:cubicBezTo>
                    <a:pt x="136058" y="348032"/>
                    <a:pt x="135253" y="346020"/>
                    <a:pt x="134850" y="344009"/>
                  </a:cubicBezTo>
                  <a:cubicBezTo>
                    <a:pt x="134850" y="341997"/>
                    <a:pt x="135655" y="339583"/>
                    <a:pt x="136863" y="338376"/>
                  </a:cubicBezTo>
                  <a:lnTo>
                    <a:pt x="155374" y="319868"/>
                  </a:lnTo>
                  <a:lnTo>
                    <a:pt x="121168" y="288887"/>
                  </a:lnTo>
                  <a:cubicBezTo>
                    <a:pt x="120766" y="288082"/>
                    <a:pt x="120363" y="287680"/>
                    <a:pt x="119961" y="286473"/>
                  </a:cubicBezTo>
                  <a:lnTo>
                    <a:pt x="86157" y="293313"/>
                  </a:lnTo>
                  <a:cubicBezTo>
                    <a:pt x="53963" y="299750"/>
                    <a:pt x="30220" y="328719"/>
                    <a:pt x="30220" y="361712"/>
                  </a:cubicBezTo>
                  <a:lnTo>
                    <a:pt x="30220" y="362517"/>
                  </a:lnTo>
                  <a:lnTo>
                    <a:pt x="14526" y="510984"/>
                  </a:lnTo>
                  <a:cubicBezTo>
                    <a:pt x="14123" y="515008"/>
                    <a:pt x="10501" y="517422"/>
                    <a:pt x="6477" y="517422"/>
                  </a:cubicBezTo>
                  <a:cubicBezTo>
                    <a:pt x="2453" y="516617"/>
                    <a:pt x="-364" y="513398"/>
                    <a:pt x="38" y="509375"/>
                  </a:cubicBezTo>
                  <a:lnTo>
                    <a:pt x="15733" y="361712"/>
                  </a:lnTo>
                  <a:cubicBezTo>
                    <a:pt x="16135" y="321477"/>
                    <a:pt x="44305" y="287277"/>
                    <a:pt x="83743" y="279230"/>
                  </a:cubicBezTo>
                  <a:lnTo>
                    <a:pt x="92596" y="277621"/>
                  </a:lnTo>
                  <a:lnTo>
                    <a:pt x="111107" y="150076"/>
                  </a:lnTo>
                  <a:cubicBezTo>
                    <a:pt x="119558" y="85700"/>
                    <a:pt x="142497" y="0"/>
                    <a:pt x="237066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8" name="Grupo 67"/>
          <p:cNvGrpSpPr/>
          <p:nvPr/>
        </p:nvGrpSpPr>
        <p:grpSpPr>
          <a:xfrm>
            <a:off x="6526809" y="4854609"/>
            <a:ext cx="3046571" cy="2022838"/>
            <a:chOff x="4868140" y="4330114"/>
            <a:chExt cx="3046571" cy="2022838"/>
          </a:xfrm>
        </p:grpSpPr>
        <p:sp>
          <p:nvSpPr>
            <p:cNvPr id="4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75586" y="4330114"/>
              <a:ext cx="1386433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BB</a:t>
              </a:r>
            </a:p>
            <a:p>
              <a:r>
                <a:rPr lang="ca-ES" sz="1400" b="1" dirty="0" err="1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Biobanc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3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49218" y="5216895"/>
              <a:ext cx="2013854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29981" y="5414358"/>
              <a:ext cx="2013856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8,76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28854" y="5976198"/>
              <a:ext cx="2385857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25,0%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7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5261162" y="5996966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2" name="Freeform 31">
              <a:extLst>
                <a:ext uri="{FF2B5EF4-FFF2-40B4-BE49-F238E27FC236}">
                  <a16:creationId xmlns:a16="http://schemas.microsoft.com/office/drawing/2014/main" id="{BD3FABE5-C4B0-0C4D-8865-7D1BB77C9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8140" y="4936723"/>
              <a:ext cx="585453" cy="623573"/>
            </a:xfrm>
            <a:custGeom>
              <a:avLst/>
              <a:gdLst>
                <a:gd name="connsiteX0" fmla="*/ 287103 w 510793"/>
                <a:gd name="connsiteY0" fmla="*/ 306114 h 544052"/>
                <a:gd name="connsiteX1" fmla="*/ 273213 w 510793"/>
                <a:gd name="connsiteY1" fmla="*/ 320798 h 544052"/>
                <a:gd name="connsiteX2" fmla="*/ 287103 w 510793"/>
                <a:gd name="connsiteY2" fmla="*/ 335085 h 544052"/>
                <a:gd name="connsiteX3" fmla="*/ 301390 w 510793"/>
                <a:gd name="connsiteY3" fmla="*/ 320798 h 544052"/>
                <a:gd name="connsiteX4" fmla="*/ 287103 w 510793"/>
                <a:gd name="connsiteY4" fmla="*/ 306114 h 544052"/>
                <a:gd name="connsiteX5" fmla="*/ 287103 w 510793"/>
                <a:gd name="connsiteY5" fmla="*/ 292621 h 544052"/>
                <a:gd name="connsiteX6" fmla="*/ 315280 w 510793"/>
                <a:gd name="connsiteY6" fmla="*/ 320798 h 544052"/>
                <a:gd name="connsiteX7" fmla="*/ 287103 w 510793"/>
                <a:gd name="connsiteY7" fmla="*/ 348975 h 544052"/>
                <a:gd name="connsiteX8" fmla="*/ 258926 w 510793"/>
                <a:gd name="connsiteY8" fmla="*/ 320798 h 544052"/>
                <a:gd name="connsiteX9" fmla="*/ 287103 w 510793"/>
                <a:gd name="connsiteY9" fmla="*/ 292621 h 544052"/>
                <a:gd name="connsiteX10" fmla="*/ 187101 w 510793"/>
                <a:gd name="connsiteY10" fmla="*/ 219854 h 544052"/>
                <a:gd name="connsiteX11" fmla="*/ 156010 w 510793"/>
                <a:gd name="connsiteY11" fmla="*/ 250541 h 544052"/>
                <a:gd name="connsiteX12" fmla="*/ 187101 w 510793"/>
                <a:gd name="connsiteY12" fmla="*/ 281632 h 544052"/>
                <a:gd name="connsiteX13" fmla="*/ 217385 w 510793"/>
                <a:gd name="connsiteY13" fmla="*/ 250541 h 544052"/>
                <a:gd name="connsiteX14" fmla="*/ 187101 w 510793"/>
                <a:gd name="connsiteY14" fmla="*/ 219854 h 544052"/>
                <a:gd name="connsiteX15" fmla="*/ 187101 w 510793"/>
                <a:gd name="connsiteY15" fmla="*/ 205722 h 544052"/>
                <a:gd name="connsiteX16" fmla="*/ 231921 w 510793"/>
                <a:gd name="connsiteY16" fmla="*/ 250541 h 544052"/>
                <a:gd name="connsiteX17" fmla="*/ 187101 w 510793"/>
                <a:gd name="connsiteY17" fmla="*/ 295764 h 544052"/>
                <a:gd name="connsiteX18" fmla="*/ 141878 w 510793"/>
                <a:gd name="connsiteY18" fmla="*/ 250541 h 544052"/>
                <a:gd name="connsiteX19" fmla="*/ 187101 w 510793"/>
                <a:gd name="connsiteY19" fmla="*/ 205722 h 544052"/>
                <a:gd name="connsiteX20" fmla="*/ 309267 w 510793"/>
                <a:gd name="connsiteY20" fmla="*/ 191971 h 544052"/>
                <a:gd name="connsiteX21" fmla="*/ 287331 w 510793"/>
                <a:gd name="connsiteY21" fmla="*/ 213500 h 544052"/>
                <a:gd name="connsiteX22" fmla="*/ 309267 w 510793"/>
                <a:gd name="connsiteY22" fmla="*/ 235435 h 544052"/>
                <a:gd name="connsiteX23" fmla="*/ 330796 w 510793"/>
                <a:gd name="connsiteY23" fmla="*/ 213500 h 544052"/>
                <a:gd name="connsiteX24" fmla="*/ 309267 w 510793"/>
                <a:gd name="connsiteY24" fmla="*/ 191971 h 544052"/>
                <a:gd name="connsiteX25" fmla="*/ 309267 w 510793"/>
                <a:gd name="connsiteY25" fmla="*/ 177347 h 544052"/>
                <a:gd name="connsiteX26" fmla="*/ 345420 w 510793"/>
                <a:gd name="connsiteY26" fmla="*/ 213500 h 544052"/>
                <a:gd name="connsiteX27" fmla="*/ 309267 w 510793"/>
                <a:gd name="connsiteY27" fmla="*/ 249653 h 544052"/>
                <a:gd name="connsiteX28" fmla="*/ 273113 w 510793"/>
                <a:gd name="connsiteY28" fmla="*/ 213500 h 544052"/>
                <a:gd name="connsiteX29" fmla="*/ 309267 w 510793"/>
                <a:gd name="connsiteY29" fmla="*/ 177347 h 544052"/>
                <a:gd name="connsiteX30" fmla="*/ 260691 w 510793"/>
                <a:gd name="connsiteY30" fmla="*/ 14084 h 544052"/>
                <a:gd name="connsiteX31" fmla="*/ 245001 w 510793"/>
                <a:gd name="connsiteY31" fmla="*/ 20523 h 544052"/>
                <a:gd name="connsiteX32" fmla="*/ 238162 w 510793"/>
                <a:gd name="connsiteY32" fmla="*/ 36216 h 544052"/>
                <a:gd name="connsiteX33" fmla="*/ 250231 w 510793"/>
                <a:gd name="connsiteY33" fmla="*/ 55934 h 544052"/>
                <a:gd name="connsiteX34" fmla="*/ 253852 w 510793"/>
                <a:gd name="connsiteY34" fmla="*/ 57544 h 544052"/>
                <a:gd name="connsiteX35" fmla="*/ 255461 w 510793"/>
                <a:gd name="connsiteY35" fmla="*/ 92955 h 544052"/>
                <a:gd name="connsiteX36" fmla="*/ 242588 w 510793"/>
                <a:gd name="connsiteY36" fmla="*/ 108247 h 544052"/>
                <a:gd name="connsiteX37" fmla="*/ 179024 w 510793"/>
                <a:gd name="connsiteY37" fmla="*/ 129977 h 544052"/>
                <a:gd name="connsiteX38" fmla="*/ 158507 w 510793"/>
                <a:gd name="connsiteY38" fmla="*/ 125148 h 544052"/>
                <a:gd name="connsiteX39" fmla="*/ 142817 w 510793"/>
                <a:gd name="connsiteY39" fmla="*/ 99394 h 544052"/>
                <a:gd name="connsiteX40" fmla="*/ 143621 w 510793"/>
                <a:gd name="connsiteY40" fmla="*/ 96577 h 544052"/>
                <a:gd name="connsiteX41" fmla="*/ 139598 w 510793"/>
                <a:gd name="connsiteY41" fmla="*/ 82090 h 544052"/>
                <a:gd name="connsiteX42" fmla="*/ 123909 w 510793"/>
                <a:gd name="connsiteY42" fmla="*/ 79676 h 544052"/>
                <a:gd name="connsiteX43" fmla="*/ 115863 w 510793"/>
                <a:gd name="connsiteY43" fmla="*/ 89334 h 544052"/>
                <a:gd name="connsiteX44" fmla="*/ 118276 w 510793"/>
                <a:gd name="connsiteY44" fmla="*/ 101406 h 544052"/>
                <a:gd name="connsiteX45" fmla="*/ 129541 w 510793"/>
                <a:gd name="connsiteY45" fmla="*/ 107040 h 544052"/>
                <a:gd name="connsiteX46" fmla="*/ 132759 w 510793"/>
                <a:gd name="connsiteY46" fmla="*/ 107442 h 544052"/>
                <a:gd name="connsiteX47" fmla="*/ 152472 w 510793"/>
                <a:gd name="connsiteY47" fmla="*/ 130782 h 544052"/>
                <a:gd name="connsiteX48" fmla="*/ 151265 w 510793"/>
                <a:gd name="connsiteY48" fmla="*/ 151304 h 544052"/>
                <a:gd name="connsiteX49" fmla="*/ 116265 w 510793"/>
                <a:gd name="connsiteY49" fmla="*/ 200800 h 544052"/>
                <a:gd name="connsiteX50" fmla="*/ 96955 w 510793"/>
                <a:gd name="connsiteY50" fmla="*/ 208446 h 544052"/>
                <a:gd name="connsiteX51" fmla="*/ 53104 w 510793"/>
                <a:gd name="connsiteY51" fmla="*/ 189935 h 544052"/>
                <a:gd name="connsiteX52" fmla="*/ 51897 w 510793"/>
                <a:gd name="connsiteY52" fmla="*/ 187118 h 544052"/>
                <a:gd name="connsiteX53" fmla="*/ 41035 w 510793"/>
                <a:gd name="connsiteY53" fmla="*/ 177460 h 544052"/>
                <a:gd name="connsiteX54" fmla="*/ 26149 w 510793"/>
                <a:gd name="connsiteY54" fmla="*/ 183899 h 544052"/>
                <a:gd name="connsiteX55" fmla="*/ 24943 w 510793"/>
                <a:gd name="connsiteY55" fmla="*/ 196374 h 544052"/>
                <a:gd name="connsiteX56" fmla="*/ 33793 w 510793"/>
                <a:gd name="connsiteY56" fmla="*/ 205226 h 544052"/>
                <a:gd name="connsiteX57" fmla="*/ 45862 w 510793"/>
                <a:gd name="connsiteY57" fmla="*/ 203617 h 544052"/>
                <a:gd name="connsiteX58" fmla="*/ 48678 w 510793"/>
                <a:gd name="connsiteY58" fmla="*/ 202007 h 544052"/>
                <a:gd name="connsiteX59" fmla="*/ 95345 w 510793"/>
                <a:gd name="connsiteY59" fmla="*/ 216896 h 544052"/>
                <a:gd name="connsiteX60" fmla="*/ 105805 w 510793"/>
                <a:gd name="connsiteY60" fmla="*/ 234200 h 544052"/>
                <a:gd name="connsiteX61" fmla="*/ 102989 w 510793"/>
                <a:gd name="connsiteY61" fmla="*/ 265185 h 544052"/>
                <a:gd name="connsiteX62" fmla="*/ 104196 w 510793"/>
                <a:gd name="connsiteY62" fmla="*/ 284903 h 544052"/>
                <a:gd name="connsiteX63" fmla="*/ 91725 w 510793"/>
                <a:gd name="connsiteY63" fmla="*/ 301804 h 544052"/>
                <a:gd name="connsiteX64" fmla="*/ 40230 w 510793"/>
                <a:gd name="connsiteY64" fmla="*/ 309852 h 544052"/>
                <a:gd name="connsiteX65" fmla="*/ 37816 w 510793"/>
                <a:gd name="connsiteY65" fmla="*/ 307438 h 544052"/>
                <a:gd name="connsiteX66" fmla="*/ 23333 w 510793"/>
                <a:gd name="connsiteY66" fmla="*/ 305426 h 544052"/>
                <a:gd name="connsiteX67" fmla="*/ 14483 w 510793"/>
                <a:gd name="connsiteY67" fmla="*/ 318303 h 544052"/>
                <a:gd name="connsiteX68" fmla="*/ 19713 w 510793"/>
                <a:gd name="connsiteY68" fmla="*/ 329570 h 544052"/>
                <a:gd name="connsiteX69" fmla="*/ 31782 w 510793"/>
                <a:gd name="connsiteY69" fmla="*/ 332387 h 544052"/>
                <a:gd name="connsiteX70" fmla="*/ 41437 w 510793"/>
                <a:gd name="connsiteY70" fmla="*/ 325143 h 544052"/>
                <a:gd name="connsiteX71" fmla="*/ 43046 w 510793"/>
                <a:gd name="connsiteY71" fmla="*/ 322327 h 544052"/>
                <a:gd name="connsiteX72" fmla="*/ 94541 w 510793"/>
                <a:gd name="connsiteY72" fmla="*/ 309852 h 544052"/>
                <a:gd name="connsiteX73" fmla="*/ 112242 w 510793"/>
                <a:gd name="connsiteY73" fmla="*/ 318705 h 544052"/>
                <a:gd name="connsiteX74" fmla="*/ 140805 w 510793"/>
                <a:gd name="connsiteY74" fmla="*/ 367396 h 544052"/>
                <a:gd name="connsiteX75" fmla="*/ 139196 w 510793"/>
                <a:gd name="connsiteY75" fmla="*/ 387919 h 544052"/>
                <a:gd name="connsiteX76" fmla="*/ 121897 w 510793"/>
                <a:gd name="connsiteY76" fmla="*/ 404015 h 544052"/>
                <a:gd name="connsiteX77" fmla="*/ 118679 w 510793"/>
                <a:gd name="connsiteY77" fmla="*/ 403612 h 544052"/>
                <a:gd name="connsiteX78" fmla="*/ 105403 w 510793"/>
                <a:gd name="connsiteY78" fmla="*/ 410051 h 544052"/>
                <a:gd name="connsiteX79" fmla="*/ 105001 w 510793"/>
                <a:gd name="connsiteY79" fmla="*/ 425342 h 544052"/>
                <a:gd name="connsiteX80" fmla="*/ 115460 w 510793"/>
                <a:gd name="connsiteY80" fmla="*/ 432183 h 544052"/>
                <a:gd name="connsiteX81" fmla="*/ 127127 w 510793"/>
                <a:gd name="connsiteY81" fmla="*/ 428159 h 544052"/>
                <a:gd name="connsiteX82" fmla="*/ 131552 w 510793"/>
                <a:gd name="connsiteY82" fmla="*/ 415282 h 544052"/>
                <a:gd name="connsiteX83" fmla="*/ 130346 w 510793"/>
                <a:gd name="connsiteY83" fmla="*/ 412063 h 544052"/>
                <a:gd name="connsiteX84" fmla="*/ 146438 w 510793"/>
                <a:gd name="connsiteY84" fmla="*/ 393955 h 544052"/>
                <a:gd name="connsiteX85" fmla="*/ 157300 w 510793"/>
                <a:gd name="connsiteY85" fmla="*/ 388321 h 544052"/>
                <a:gd name="connsiteX86" fmla="*/ 166150 w 510793"/>
                <a:gd name="connsiteY86" fmla="*/ 391540 h 544052"/>
                <a:gd name="connsiteX87" fmla="*/ 242990 w 510793"/>
                <a:gd name="connsiteY87" fmla="*/ 421318 h 544052"/>
                <a:gd name="connsiteX88" fmla="*/ 256668 w 510793"/>
                <a:gd name="connsiteY88" fmla="*/ 437012 h 544052"/>
                <a:gd name="connsiteX89" fmla="*/ 253852 w 510793"/>
                <a:gd name="connsiteY89" fmla="*/ 487313 h 544052"/>
                <a:gd name="connsiteX90" fmla="*/ 250231 w 510793"/>
                <a:gd name="connsiteY90" fmla="*/ 489325 h 544052"/>
                <a:gd name="connsiteX91" fmla="*/ 238967 w 510793"/>
                <a:gd name="connsiteY91" fmla="*/ 507433 h 544052"/>
                <a:gd name="connsiteX92" fmla="*/ 244599 w 510793"/>
                <a:gd name="connsiteY92" fmla="*/ 523127 h 544052"/>
                <a:gd name="connsiteX93" fmla="*/ 259887 w 510793"/>
                <a:gd name="connsiteY93" fmla="*/ 529968 h 544052"/>
                <a:gd name="connsiteX94" fmla="*/ 275174 w 510793"/>
                <a:gd name="connsiteY94" fmla="*/ 523931 h 544052"/>
                <a:gd name="connsiteX95" fmla="*/ 281611 w 510793"/>
                <a:gd name="connsiteY95" fmla="*/ 508640 h 544052"/>
                <a:gd name="connsiteX96" fmla="*/ 269944 w 510793"/>
                <a:gd name="connsiteY96" fmla="*/ 489325 h 544052"/>
                <a:gd name="connsiteX97" fmla="*/ 266324 w 510793"/>
                <a:gd name="connsiteY97" fmla="*/ 487313 h 544052"/>
                <a:gd name="connsiteX98" fmla="*/ 263910 w 510793"/>
                <a:gd name="connsiteY98" fmla="*/ 437012 h 544052"/>
                <a:gd name="connsiteX99" fmla="*/ 277588 w 510793"/>
                <a:gd name="connsiteY99" fmla="*/ 421318 h 544052"/>
                <a:gd name="connsiteX100" fmla="*/ 335922 w 510793"/>
                <a:gd name="connsiteY100" fmla="*/ 403210 h 544052"/>
                <a:gd name="connsiteX101" fmla="*/ 354830 w 510793"/>
                <a:gd name="connsiteY101" fmla="*/ 407636 h 544052"/>
                <a:gd name="connsiteX102" fmla="*/ 401497 w 510793"/>
                <a:gd name="connsiteY102" fmla="*/ 474033 h 544052"/>
                <a:gd name="connsiteX103" fmla="*/ 400290 w 510793"/>
                <a:gd name="connsiteY103" fmla="*/ 477253 h 544052"/>
                <a:gd name="connsiteX104" fmla="*/ 405118 w 510793"/>
                <a:gd name="connsiteY104" fmla="*/ 498982 h 544052"/>
                <a:gd name="connsiteX105" fmla="*/ 425635 w 510793"/>
                <a:gd name="connsiteY105" fmla="*/ 502202 h 544052"/>
                <a:gd name="connsiteX106" fmla="*/ 436497 w 510793"/>
                <a:gd name="connsiteY106" fmla="*/ 489325 h 544052"/>
                <a:gd name="connsiteX107" fmla="*/ 433681 w 510793"/>
                <a:gd name="connsiteY107" fmla="*/ 473228 h 544052"/>
                <a:gd name="connsiteX108" fmla="*/ 415175 w 510793"/>
                <a:gd name="connsiteY108" fmla="*/ 465583 h 544052"/>
                <a:gd name="connsiteX109" fmla="*/ 411152 w 510793"/>
                <a:gd name="connsiteY109" fmla="*/ 465985 h 544052"/>
                <a:gd name="connsiteX110" fmla="*/ 361669 w 510793"/>
                <a:gd name="connsiteY110" fmla="*/ 404417 h 544052"/>
                <a:gd name="connsiteX111" fmla="*/ 363278 w 510793"/>
                <a:gd name="connsiteY111" fmla="*/ 384297 h 544052"/>
                <a:gd name="connsiteX112" fmla="*/ 398681 w 510793"/>
                <a:gd name="connsiteY112" fmla="*/ 340837 h 544052"/>
                <a:gd name="connsiteX113" fmla="*/ 417589 w 510793"/>
                <a:gd name="connsiteY113" fmla="*/ 333594 h 544052"/>
                <a:gd name="connsiteX114" fmla="*/ 467474 w 510793"/>
                <a:gd name="connsiteY114" fmla="*/ 354519 h 544052"/>
                <a:gd name="connsiteX115" fmla="*/ 468681 w 510793"/>
                <a:gd name="connsiteY115" fmla="*/ 357738 h 544052"/>
                <a:gd name="connsiteX116" fmla="*/ 477130 w 510793"/>
                <a:gd name="connsiteY116" fmla="*/ 366591 h 544052"/>
                <a:gd name="connsiteX117" fmla="*/ 489199 w 510793"/>
                <a:gd name="connsiteY117" fmla="*/ 365384 h 544052"/>
                <a:gd name="connsiteX118" fmla="*/ 496440 w 510793"/>
                <a:gd name="connsiteY118" fmla="*/ 354921 h 544052"/>
                <a:gd name="connsiteX119" fmla="*/ 489601 w 510793"/>
                <a:gd name="connsiteY119" fmla="*/ 340837 h 544052"/>
                <a:gd name="connsiteX120" fmla="*/ 474716 w 510793"/>
                <a:gd name="connsiteY120" fmla="*/ 340837 h 544052"/>
                <a:gd name="connsiteX121" fmla="*/ 471900 w 510793"/>
                <a:gd name="connsiteY121" fmla="*/ 342447 h 544052"/>
                <a:gd name="connsiteX122" fmla="*/ 421612 w 510793"/>
                <a:gd name="connsiteY122" fmla="*/ 326753 h 544052"/>
                <a:gd name="connsiteX123" fmla="*/ 411554 w 510793"/>
                <a:gd name="connsiteY123" fmla="*/ 308645 h 544052"/>
                <a:gd name="connsiteX124" fmla="*/ 417589 w 510793"/>
                <a:gd name="connsiteY124" fmla="*/ 265185 h 544052"/>
                <a:gd name="connsiteX125" fmla="*/ 417589 w 510793"/>
                <a:gd name="connsiteY125" fmla="*/ 258344 h 544052"/>
                <a:gd name="connsiteX126" fmla="*/ 430463 w 510793"/>
                <a:gd name="connsiteY126" fmla="*/ 243053 h 544052"/>
                <a:gd name="connsiteX127" fmla="*/ 458221 w 510793"/>
                <a:gd name="connsiteY127" fmla="*/ 238626 h 544052"/>
                <a:gd name="connsiteX128" fmla="*/ 460635 w 510793"/>
                <a:gd name="connsiteY128" fmla="*/ 241443 h 544052"/>
                <a:gd name="connsiteX129" fmla="*/ 476325 w 510793"/>
                <a:gd name="connsiteY129" fmla="*/ 244662 h 544052"/>
                <a:gd name="connsiteX130" fmla="*/ 485578 w 510793"/>
                <a:gd name="connsiteY130" fmla="*/ 231785 h 544052"/>
                <a:gd name="connsiteX131" fmla="*/ 480348 w 510793"/>
                <a:gd name="connsiteY131" fmla="*/ 220115 h 544052"/>
                <a:gd name="connsiteX132" fmla="*/ 468279 w 510793"/>
                <a:gd name="connsiteY132" fmla="*/ 217299 h 544052"/>
                <a:gd name="connsiteX133" fmla="*/ 458624 w 510793"/>
                <a:gd name="connsiteY133" fmla="*/ 224542 h 544052"/>
                <a:gd name="connsiteX134" fmla="*/ 457015 w 510793"/>
                <a:gd name="connsiteY134" fmla="*/ 226956 h 544052"/>
                <a:gd name="connsiteX135" fmla="*/ 430060 w 510793"/>
                <a:gd name="connsiteY135" fmla="*/ 233797 h 544052"/>
                <a:gd name="connsiteX136" fmla="*/ 412359 w 510793"/>
                <a:gd name="connsiteY136" fmla="*/ 223335 h 544052"/>
                <a:gd name="connsiteX137" fmla="*/ 386612 w 510793"/>
                <a:gd name="connsiteY137" fmla="*/ 170217 h 544052"/>
                <a:gd name="connsiteX138" fmla="*/ 388221 w 510793"/>
                <a:gd name="connsiteY138" fmla="*/ 150499 h 544052"/>
                <a:gd name="connsiteX139" fmla="*/ 422417 w 510793"/>
                <a:gd name="connsiteY139" fmla="*/ 119112 h 544052"/>
                <a:gd name="connsiteX140" fmla="*/ 425635 w 510793"/>
                <a:gd name="connsiteY140" fmla="*/ 119514 h 544052"/>
                <a:gd name="connsiteX141" fmla="*/ 439313 w 510793"/>
                <a:gd name="connsiteY141" fmla="*/ 113478 h 544052"/>
                <a:gd name="connsiteX142" fmla="*/ 439313 w 510793"/>
                <a:gd name="connsiteY142" fmla="*/ 97784 h 544052"/>
                <a:gd name="connsiteX143" fmla="*/ 428451 w 510793"/>
                <a:gd name="connsiteY143" fmla="*/ 90943 h 544052"/>
                <a:gd name="connsiteX144" fmla="*/ 417187 w 510793"/>
                <a:gd name="connsiteY144" fmla="*/ 95370 h 544052"/>
                <a:gd name="connsiteX145" fmla="*/ 412761 w 510793"/>
                <a:gd name="connsiteY145" fmla="*/ 107040 h 544052"/>
                <a:gd name="connsiteX146" fmla="*/ 413164 w 510793"/>
                <a:gd name="connsiteY146" fmla="*/ 110259 h 544052"/>
                <a:gd name="connsiteX147" fmla="*/ 382991 w 510793"/>
                <a:gd name="connsiteY147" fmla="*/ 143658 h 544052"/>
                <a:gd name="connsiteX148" fmla="*/ 362474 w 510793"/>
                <a:gd name="connsiteY148" fmla="*/ 144866 h 544052"/>
                <a:gd name="connsiteX149" fmla="*/ 277990 w 510793"/>
                <a:gd name="connsiteY149" fmla="*/ 108247 h 544052"/>
                <a:gd name="connsiteX150" fmla="*/ 265117 w 510793"/>
                <a:gd name="connsiteY150" fmla="*/ 92955 h 544052"/>
                <a:gd name="connsiteX151" fmla="*/ 266324 w 510793"/>
                <a:gd name="connsiteY151" fmla="*/ 57544 h 544052"/>
                <a:gd name="connsiteX152" fmla="*/ 269944 w 510793"/>
                <a:gd name="connsiteY152" fmla="*/ 55934 h 544052"/>
                <a:gd name="connsiteX153" fmla="*/ 282416 w 510793"/>
                <a:gd name="connsiteY153" fmla="*/ 37424 h 544052"/>
                <a:gd name="connsiteX154" fmla="*/ 276381 w 510793"/>
                <a:gd name="connsiteY154" fmla="*/ 21327 h 544052"/>
                <a:gd name="connsiteX155" fmla="*/ 260691 w 510793"/>
                <a:gd name="connsiteY155" fmla="*/ 14084 h 544052"/>
                <a:gd name="connsiteX156" fmla="*/ 261094 w 510793"/>
                <a:gd name="connsiteY156" fmla="*/ 0 h 544052"/>
                <a:gd name="connsiteX157" fmla="*/ 286439 w 510793"/>
                <a:gd name="connsiteY157" fmla="*/ 11267 h 544052"/>
                <a:gd name="connsiteX158" fmla="*/ 296496 w 510793"/>
                <a:gd name="connsiteY158" fmla="*/ 38228 h 544052"/>
                <a:gd name="connsiteX159" fmla="*/ 280002 w 510793"/>
                <a:gd name="connsiteY159" fmla="*/ 66397 h 544052"/>
                <a:gd name="connsiteX160" fmla="*/ 278795 w 510793"/>
                <a:gd name="connsiteY160" fmla="*/ 93760 h 544052"/>
                <a:gd name="connsiteX161" fmla="*/ 279600 w 510793"/>
                <a:gd name="connsiteY161" fmla="*/ 94163 h 544052"/>
                <a:gd name="connsiteX162" fmla="*/ 371727 w 510793"/>
                <a:gd name="connsiteY162" fmla="*/ 134001 h 544052"/>
                <a:gd name="connsiteX163" fmla="*/ 372129 w 510793"/>
                <a:gd name="connsiteY163" fmla="*/ 134001 h 544052"/>
                <a:gd name="connsiteX164" fmla="*/ 398681 w 510793"/>
                <a:gd name="connsiteY164" fmla="*/ 105028 h 544052"/>
                <a:gd name="connsiteX165" fmla="*/ 406727 w 510793"/>
                <a:gd name="connsiteY165" fmla="*/ 85310 h 544052"/>
                <a:gd name="connsiteX166" fmla="*/ 429658 w 510793"/>
                <a:gd name="connsiteY166" fmla="*/ 76859 h 544052"/>
                <a:gd name="connsiteX167" fmla="*/ 450980 w 510793"/>
                <a:gd name="connsiteY167" fmla="*/ 89736 h 544052"/>
                <a:gd name="connsiteX168" fmla="*/ 450980 w 510793"/>
                <a:gd name="connsiteY168" fmla="*/ 121526 h 544052"/>
                <a:gd name="connsiteX169" fmla="*/ 427647 w 510793"/>
                <a:gd name="connsiteY169" fmla="*/ 134001 h 544052"/>
                <a:gd name="connsiteX170" fmla="*/ 397876 w 510793"/>
                <a:gd name="connsiteY170" fmla="*/ 161364 h 544052"/>
                <a:gd name="connsiteX171" fmla="*/ 397876 w 510793"/>
                <a:gd name="connsiteY171" fmla="*/ 161767 h 544052"/>
                <a:gd name="connsiteX172" fmla="*/ 426037 w 510793"/>
                <a:gd name="connsiteY172" fmla="*/ 219311 h 544052"/>
                <a:gd name="connsiteX173" fmla="*/ 426842 w 510793"/>
                <a:gd name="connsiteY173" fmla="*/ 219713 h 544052"/>
                <a:gd name="connsiteX174" fmla="*/ 448164 w 510793"/>
                <a:gd name="connsiteY174" fmla="*/ 214482 h 544052"/>
                <a:gd name="connsiteX175" fmla="*/ 465865 w 510793"/>
                <a:gd name="connsiteY175" fmla="*/ 203214 h 544052"/>
                <a:gd name="connsiteX176" fmla="*/ 489199 w 510793"/>
                <a:gd name="connsiteY176" fmla="*/ 209250 h 544052"/>
                <a:gd name="connsiteX177" fmla="*/ 499658 w 510793"/>
                <a:gd name="connsiteY177" fmla="*/ 231785 h 544052"/>
                <a:gd name="connsiteX178" fmla="*/ 481153 w 510793"/>
                <a:gd name="connsiteY178" fmla="*/ 258344 h 544052"/>
                <a:gd name="connsiteX179" fmla="*/ 453394 w 510793"/>
                <a:gd name="connsiteY179" fmla="*/ 253917 h 544052"/>
                <a:gd name="connsiteX180" fmla="*/ 432474 w 510793"/>
                <a:gd name="connsiteY180" fmla="*/ 257137 h 544052"/>
                <a:gd name="connsiteX181" fmla="*/ 432072 w 510793"/>
                <a:gd name="connsiteY181" fmla="*/ 257941 h 544052"/>
                <a:gd name="connsiteX182" fmla="*/ 432474 w 510793"/>
                <a:gd name="connsiteY182" fmla="*/ 265185 h 544052"/>
                <a:gd name="connsiteX183" fmla="*/ 425635 w 510793"/>
                <a:gd name="connsiteY183" fmla="*/ 312266 h 544052"/>
                <a:gd name="connsiteX184" fmla="*/ 426037 w 510793"/>
                <a:gd name="connsiteY184" fmla="*/ 313071 h 544052"/>
                <a:gd name="connsiteX185" fmla="*/ 470290 w 510793"/>
                <a:gd name="connsiteY185" fmla="*/ 327155 h 544052"/>
                <a:gd name="connsiteX186" fmla="*/ 496842 w 510793"/>
                <a:gd name="connsiteY186" fmla="*/ 328363 h 544052"/>
                <a:gd name="connsiteX187" fmla="*/ 510521 w 510793"/>
                <a:gd name="connsiteY187" fmla="*/ 356933 h 544052"/>
                <a:gd name="connsiteX188" fmla="*/ 496842 w 510793"/>
                <a:gd name="connsiteY188" fmla="*/ 377858 h 544052"/>
                <a:gd name="connsiteX189" fmla="*/ 472302 w 510793"/>
                <a:gd name="connsiteY189" fmla="*/ 380273 h 544052"/>
                <a:gd name="connsiteX190" fmla="*/ 456612 w 510793"/>
                <a:gd name="connsiteY190" fmla="*/ 365384 h 544052"/>
                <a:gd name="connsiteX191" fmla="*/ 411957 w 510793"/>
                <a:gd name="connsiteY191" fmla="*/ 346873 h 544052"/>
                <a:gd name="connsiteX192" fmla="*/ 411152 w 510793"/>
                <a:gd name="connsiteY192" fmla="*/ 347678 h 544052"/>
                <a:gd name="connsiteX193" fmla="*/ 372934 w 510793"/>
                <a:gd name="connsiteY193" fmla="*/ 394759 h 544052"/>
                <a:gd name="connsiteX194" fmla="*/ 372934 w 510793"/>
                <a:gd name="connsiteY194" fmla="*/ 395564 h 544052"/>
                <a:gd name="connsiteX195" fmla="*/ 417589 w 510793"/>
                <a:gd name="connsiteY195" fmla="*/ 451096 h 544052"/>
                <a:gd name="connsiteX196" fmla="*/ 444946 w 510793"/>
                <a:gd name="connsiteY196" fmla="*/ 464778 h 544052"/>
                <a:gd name="connsiteX197" fmla="*/ 450175 w 510793"/>
                <a:gd name="connsiteY197" fmla="*/ 493349 h 544052"/>
                <a:gd name="connsiteX198" fmla="*/ 431267 w 510793"/>
                <a:gd name="connsiteY198" fmla="*/ 515481 h 544052"/>
                <a:gd name="connsiteX199" fmla="*/ 395462 w 510793"/>
                <a:gd name="connsiteY199" fmla="*/ 509847 h 544052"/>
                <a:gd name="connsiteX200" fmla="*/ 385405 w 510793"/>
                <a:gd name="connsiteY200" fmla="*/ 476045 h 544052"/>
                <a:gd name="connsiteX201" fmla="*/ 343163 w 510793"/>
                <a:gd name="connsiteY201" fmla="*/ 416087 h 544052"/>
                <a:gd name="connsiteX202" fmla="*/ 342761 w 510793"/>
                <a:gd name="connsiteY202" fmla="*/ 415685 h 544052"/>
                <a:gd name="connsiteX203" fmla="*/ 278795 w 510793"/>
                <a:gd name="connsiteY203" fmla="*/ 435805 h 544052"/>
                <a:gd name="connsiteX204" fmla="*/ 278393 w 510793"/>
                <a:gd name="connsiteY204" fmla="*/ 436207 h 544052"/>
                <a:gd name="connsiteX205" fmla="*/ 280002 w 510793"/>
                <a:gd name="connsiteY205" fmla="*/ 478862 h 544052"/>
                <a:gd name="connsiteX206" fmla="*/ 296094 w 510793"/>
                <a:gd name="connsiteY206" fmla="*/ 508640 h 544052"/>
                <a:gd name="connsiteX207" fmla="*/ 285232 w 510793"/>
                <a:gd name="connsiteY207" fmla="*/ 533992 h 544052"/>
                <a:gd name="connsiteX208" fmla="*/ 260289 w 510793"/>
                <a:gd name="connsiteY208" fmla="*/ 544052 h 544052"/>
                <a:gd name="connsiteX209" fmla="*/ 259887 w 510793"/>
                <a:gd name="connsiteY209" fmla="*/ 544052 h 544052"/>
                <a:gd name="connsiteX210" fmla="*/ 234139 w 510793"/>
                <a:gd name="connsiteY210" fmla="*/ 532784 h 544052"/>
                <a:gd name="connsiteX211" fmla="*/ 224484 w 510793"/>
                <a:gd name="connsiteY211" fmla="*/ 506628 h 544052"/>
                <a:gd name="connsiteX212" fmla="*/ 240576 w 510793"/>
                <a:gd name="connsiteY212" fmla="*/ 478862 h 544052"/>
                <a:gd name="connsiteX213" fmla="*/ 242185 w 510793"/>
                <a:gd name="connsiteY213" fmla="*/ 436207 h 544052"/>
                <a:gd name="connsiteX214" fmla="*/ 241783 w 510793"/>
                <a:gd name="connsiteY214" fmla="*/ 435805 h 544052"/>
                <a:gd name="connsiteX215" fmla="*/ 157702 w 510793"/>
                <a:gd name="connsiteY215" fmla="*/ 402808 h 544052"/>
                <a:gd name="connsiteX216" fmla="*/ 156897 w 510793"/>
                <a:gd name="connsiteY216" fmla="*/ 402808 h 544052"/>
                <a:gd name="connsiteX217" fmla="*/ 145633 w 510793"/>
                <a:gd name="connsiteY217" fmla="*/ 416489 h 544052"/>
                <a:gd name="connsiteX218" fmla="*/ 137185 w 510793"/>
                <a:gd name="connsiteY218" fmla="*/ 438219 h 544052"/>
                <a:gd name="connsiteX219" fmla="*/ 114253 w 510793"/>
                <a:gd name="connsiteY219" fmla="*/ 446267 h 544052"/>
                <a:gd name="connsiteX220" fmla="*/ 92931 w 510793"/>
                <a:gd name="connsiteY220" fmla="*/ 433390 h 544052"/>
                <a:gd name="connsiteX221" fmla="*/ 93334 w 510793"/>
                <a:gd name="connsiteY221" fmla="*/ 401600 h 544052"/>
                <a:gd name="connsiteX222" fmla="*/ 116667 w 510793"/>
                <a:gd name="connsiteY222" fmla="*/ 389126 h 544052"/>
                <a:gd name="connsiteX223" fmla="*/ 129943 w 510793"/>
                <a:gd name="connsiteY223" fmla="*/ 377456 h 544052"/>
                <a:gd name="connsiteX224" fmla="*/ 129943 w 510793"/>
                <a:gd name="connsiteY224" fmla="*/ 376651 h 544052"/>
                <a:gd name="connsiteX225" fmla="*/ 98966 w 510793"/>
                <a:gd name="connsiteY225" fmla="*/ 323534 h 544052"/>
                <a:gd name="connsiteX226" fmla="*/ 98161 w 510793"/>
                <a:gd name="connsiteY226" fmla="*/ 323534 h 544052"/>
                <a:gd name="connsiteX227" fmla="*/ 52299 w 510793"/>
                <a:gd name="connsiteY227" fmla="*/ 334801 h 544052"/>
                <a:gd name="connsiteX228" fmla="*/ 34598 w 510793"/>
                <a:gd name="connsiteY228" fmla="*/ 346873 h 544052"/>
                <a:gd name="connsiteX229" fmla="*/ 10460 w 510793"/>
                <a:gd name="connsiteY229" fmla="*/ 340837 h 544052"/>
                <a:gd name="connsiteX230" fmla="*/ 0 w 510793"/>
                <a:gd name="connsiteY230" fmla="*/ 318303 h 544052"/>
                <a:gd name="connsiteX231" fmla="*/ 17701 w 510793"/>
                <a:gd name="connsiteY231" fmla="*/ 292146 h 544052"/>
                <a:gd name="connsiteX232" fmla="*/ 44253 w 510793"/>
                <a:gd name="connsiteY232" fmla="*/ 294561 h 544052"/>
                <a:gd name="connsiteX233" fmla="*/ 89311 w 510793"/>
                <a:gd name="connsiteY233" fmla="*/ 287719 h 544052"/>
                <a:gd name="connsiteX234" fmla="*/ 89713 w 510793"/>
                <a:gd name="connsiteY234" fmla="*/ 287317 h 544052"/>
                <a:gd name="connsiteX235" fmla="*/ 88104 w 510793"/>
                <a:gd name="connsiteY235" fmla="*/ 265185 h 544052"/>
                <a:gd name="connsiteX236" fmla="*/ 91725 w 510793"/>
                <a:gd name="connsiteY236" fmla="*/ 231383 h 544052"/>
                <a:gd name="connsiteX237" fmla="*/ 91322 w 510793"/>
                <a:gd name="connsiteY237" fmla="*/ 230578 h 544052"/>
                <a:gd name="connsiteX238" fmla="*/ 50288 w 510793"/>
                <a:gd name="connsiteY238" fmla="*/ 217701 h 544052"/>
                <a:gd name="connsiteX239" fmla="*/ 28563 w 510793"/>
                <a:gd name="connsiteY239" fmla="*/ 218506 h 544052"/>
                <a:gd name="connsiteX240" fmla="*/ 11264 w 510793"/>
                <a:gd name="connsiteY240" fmla="*/ 200800 h 544052"/>
                <a:gd name="connsiteX241" fmla="*/ 14080 w 510793"/>
                <a:gd name="connsiteY241" fmla="*/ 176253 h 544052"/>
                <a:gd name="connsiteX242" fmla="*/ 42644 w 510793"/>
                <a:gd name="connsiteY242" fmla="*/ 163376 h 544052"/>
                <a:gd name="connsiteX243" fmla="*/ 64368 w 510793"/>
                <a:gd name="connsiteY243" fmla="*/ 179070 h 544052"/>
                <a:gd name="connsiteX244" fmla="*/ 102587 w 510793"/>
                <a:gd name="connsiteY244" fmla="*/ 195166 h 544052"/>
                <a:gd name="connsiteX245" fmla="*/ 103391 w 510793"/>
                <a:gd name="connsiteY245" fmla="*/ 194764 h 544052"/>
                <a:gd name="connsiteX246" fmla="*/ 141208 w 510793"/>
                <a:gd name="connsiteY246" fmla="*/ 140842 h 544052"/>
                <a:gd name="connsiteX247" fmla="*/ 141208 w 510793"/>
                <a:gd name="connsiteY247" fmla="*/ 140037 h 544052"/>
                <a:gd name="connsiteX248" fmla="*/ 125920 w 510793"/>
                <a:gd name="connsiteY248" fmla="*/ 121124 h 544052"/>
                <a:gd name="connsiteX249" fmla="*/ 106610 w 510793"/>
                <a:gd name="connsiteY249" fmla="*/ 109856 h 544052"/>
                <a:gd name="connsiteX250" fmla="*/ 102184 w 510793"/>
                <a:gd name="connsiteY250" fmla="*/ 85712 h 544052"/>
                <a:gd name="connsiteX251" fmla="*/ 118276 w 510793"/>
                <a:gd name="connsiteY251" fmla="*/ 66799 h 544052"/>
                <a:gd name="connsiteX252" fmla="*/ 149254 w 510793"/>
                <a:gd name="connsiteY252" fmla="*/ 72030 h 544052"/>
                <a:gd name="connsiteX253" fmla="*/ 158104 w 510793"/>
                <a:gd name="connsiteY253" fmla="*/ 96979 h 544052"/>
                <a:gd name="connsiteX254" fmla="*/ 170978 w 510793"/>
                <a:gd name="connsiteY254" fmla="*/ 117502 h 544052"/>
                <a:gd name="connsiteX255" fmla="*/ 171783 w 510793"/>
                <a:gd name="connsiteY255" fmla="*/ 117502 h 544052"/>
                <a:gd name="connsiteX256" fmla="*/ 240576 w 510793"/>
                <a:gd name="connsiteY256" fmla="*/ 94163 h 544052"/>
                <a:gd name="connsiteX257" fmla="*/ 241783 w 510793"/>
                <a:gd name="connsiteY257" fmla="*/ 93358 h 544052"/>
                <a:gd name="connsiteX258" fmla="*/ 240576 w 510793"/>
                <a:gd name="connsiteY258" fmla="*/ 66397 h 544052"/>
                <a:gd name="connsiteX259" fmla="*/ 224082 w 510793"/>
                <a:gd name="connsiteY259" fmla="*/ 36216 h 544052"/>
                <a:gd name="connsiteX260" fmla="*/ 234944 w 510793"/>
                <a:gd name="connsiteY260" fmla="*/ 10462 h 544052"/>
                <a:gd name="connsiteX261" fmla="*/ 261094 w 510793"/>
                <a:gd name="connsiteY261" fmla="*/ 0 h 544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</a:cxnLst>
              <a:rect l="l" t="t" r="r" b="b"/>
              <a:pathLst>
                <a:path w="510793" h="544052">
                  <a:moveTo>
                    <a:pt x="287103" y="306114"/>
                  </a:moveTo>
                  <a:cubicBezTo>
                    <a:pt x="279563" y="306114"/>
                    <a:pt x="273213" y="312861"/>
                    <a:pt x="273213" y="320798"/>
                  </a:cubicBezTo>
                  <a:cubicBezTo>
                    <a:pt x="273213" y="328339"/>
                    <a:pt x="279563" y="335085"/>
                    <a:pt x="287103" y="335085"/>
                  </a:cubicBezTo>
                  <a:cubicBezTo>
                    <a:pt x="295040" y="335085"/>
                    <a:pt x="301390" y="328339"/>
                    <a:pt x="301390" y="320798"/>
                  </a:cubicBezTo>
                  <a:cubicBezTo>
                    <a:pt x="301390" y="312861"/>
                    <a:pt x="295040" y="306114"/>
                    <a:pt x="287103" y="306114"/>
                  </a:cubicBezTo>
                  <a:close/>
                  <a:moveTo>
                    <a:pt x="287103" y="292621"/>
                  </a:moveTo>
                  <a:cubicBezTo>
                    <a:pt x="302978" y="292621"/>
                    <a:pt x="315280" y="304924"/>
                    <a:pt x="315280" y="320798"/>
                  </a:cubicBezTo>
                  <a:cubicBezTo>
                    <a:pt x="315280" y="336276"/>
                    <a:pt x="302978" y="348975"/>
                    <a:pt x="287103" y="348975"/>
                  </a:cubicBezTo>
                  <a:cubicBezTo>
                    <a:pt x="271626" y="348975"/>
                    <a:pt x="258926" y="336276"/>
                    <a:pt x="258926" y="320798"/>
                  </a:cubicBezTo>
                  <a:cubicBezTo>
                    <a:pt x="258926" y="304924"/>
                    <a:pt x="271626" y="292621"/>
                    <a:pt x="287103" y="292621"/>
                  </a:cubicBezTo>
                  <a:close/>
                  <a:moveTo>
                    <a:pt x="187101" y="219854"/>
                  </a:moveTo>
                  <a:cubicBezTo>
                    <a:pt x="169739" y="219854"/>
                    <a:pt x="156010" y="233986"/>
                    <a:pt x="156010" y="250541"/>
                  </a:cubicBezTo>
                  <a:cubicBezTo>
                    <a:pt x="156010" y="267903"/>
                    <a:pt x="169739" y="281632"/>
                    <a:pt x="187101" y="281632"/>
                  </a:cubicBezTo>
                  <a:cubicBezTo>
                    <a:pt x="203656" y="281632"/>
                    <a:pt x="217385" y="267903"/>
                    <a:pt x="217385" y="250541"/>
                  </a:cubicBezTo>
                  <a:cubicBezTo>
                    <a:pt x="217385" y="233986"/>
                    <a:pt x="203656" y="219854"/>
                    <a:pt x="187101" y="219854"/>
                  </a:cubicBezTo>
                  <a:close/>
                  <a:moveTo>
                    <a:pt x="187101" y="205722"/>
                  </a:moveTo>
                  <a:cubicBezTo>
                    <a:pt x="211732" y="205722"/>
                    <a:pt x="231921" y="225911"/>
                    <a:pt x="231921" y="250541"/>
                  </a:cubicBezTo>
                  <a:cubicBezTo>
                    <a:pt x="231921" y="275575"/>
                    <a:pt x="211732" y="295764"/>
                    <a:pt x="187101" y="295764"/>
                  </a:cubicBezTo>
                  <a:cubicBezTo>
                    <a:pt x="162067" y="295764"/>
                    <a:pt x="141878" y="275575"/>
                    <a:pt x="141878" y="250541"/>
                  </a:cubicBezTo>
                  <a:cubicBezTo>
                    <a:pt x="141878" y="225911"/>
                    <a:pt x="162067" y="205722"/>
                    <a:pt x="187101" y="205722"/>
                  </a:cubicBezTo>
                  <a:close/>
                  <a:moveTo>
                    <a:pt x="309267" y="191971"/>
                  </a:moveTo>
                  <a:cubicBezTo>
                    <a:pt x="297080" y="191971"/>
                    <a:pt x="287331" y="201720"/>
                    <a:pt x="287331" y="213500"/>
                  </a:cubicBezTo>
                  <a:cubicBezTo>
                    <a:pt x="287331" y="225686"/>
                    <a:pt x="297080" y="235435"/>
                    <a:pt x="309267" y="235435"/>
                  </a:cubicBezTo>
                  <a:cubicBezTo>
                    <a:pt x="321047" y="235435"/>
                    <a:pt x="330796" y="225686"/>
                    <a:pt x="330796" y="213500"/>
                  </a:cubicBezTo>
                  <a:cubicBezTo>
                    <a:pt x="330796" y="201720"/>
                    <a:pt x="321047" y="191971"/>
                    <a:pt x="309267" y="191971"/>
                  </a:cubicBezTo>
                  <a:close/>
                  <a:moveTo>
                    <a:pt x="309267" y="177347"/>
                  </a:moveTo>
                  <a:cubicBezTo>
                    <a:pt x="329171" y="177347"/>
                    <a:pt x="345420" y="193595"/>
                    <a:pt x="345420" y="213500"/>
                  </a:cubicBezTo>
                  <a:cubicBezTo>
                    <a:pt x="345420" y="233404"/>
                    <a:pt x="329171" y="249653"/>
                    <a:pt x="309267" y="249653"/>
                  </a:cubicBezTo>
                  <a:cubicBezTo>
                    <a:pt x="288956" y="249653"/>
                    <a:pt x="273113" y="233404"/>
                    <a:pt x="273113" y="213500"/>
                  </a:cubicBezTo>
                  <a:cubicBezTo>
                    <a:pt x="273113" y="193595"/>
                    <a:pt x="288956" y="177347"/>
                    <a:pt x="309267" y="177347"/>
                  </a:cubicBezTo>
                  <a:close/>
                  <a:moveTo>
                    <a:pt x="260691" y="14084"/>
                  </a:moveTo>
                  <a:cubicBezTo>
                    <a:pt x="254657" y="14084"/>
                    <a:pt x="249024" y="16096"/>
                    <a:pt x="245001" y="20523"/>
                  </a:cubicBezTo>
                  <a:cubicBezTo>
                    <a:pt x="240576" y="24949"/>
                    <a:pt x="238162" y="30180"/>
                    <a:pt x="238162" y="36216"/>
                  </a:cubicBezTo>
                  <a:cubicBezTo>
                    <a:pt x="238162" y="44667"/>
                    <a:pt x="242990" y="52313"/>
                    <a:pt x="250231" y="55934"/>
                  </a:cubicBezTo>
                  <a:lnTo>
                    <a:pt x="253852" y="57544"/>
                  </a:lnTo>
                  <a:lnTo>
                    <a:pt x="255461" y="92955"/>
                  </a:lnTo>
                  <a:cubicBezTo>
                    <a:pt x="255864" y="100601"/>
                    <a:pt x="250231" y="107442"/>
                    <a:pt x="242588" y="108247"/>
                  </a:cubicBezTo>
                  <a:cubicBezTo>
                    <a:pt x="219656" y="110661"/>
                    <a:pt x="198334" y="117905"/>
                    <a:pt x="179024" y="129977"/>
                  </a:cubicBezTo>
                  <a:cubicBezTo>
                    <a:pt x="172185" y="134001"/>
                    <a:pt x="163334" y="131586"/>
                    <a:pt x="158507" y="125148"/>
                  </a:cubicBezTo>
                  <a:lnTo>
                    <a:pt x="142817" y="99394"/>
                  </a:lnTo>
                  <a:lnTo>
                    <a:pt x="143621" y="96577"/>
                  </a:lnTo>
                  <a:cubicBezTo>
                    <a:pt x="145231" y="91346"/>
                    <a:pt x="143621" y="85712"/>
                    <a:pt x="139598" y="82090"/>
                  </a:cubicBezTo>
                  <a:cubicBezTo>
                    <a:pt x="135575" y="78469"/>
                    <a:pt x="129139" y="77262"/>
                    <a:pt x="123909" y="79676"/>
                  </a:cubicBezTo>
                  <a:cubicBezTo>
                    <a:pt x="120288" y="81688"/>
                    <a:pt x="117070" y="84907"/>
                    <a:pt x="115863" y="89334"/>
                  </a:cubicBezTo>
                  <a:cubicBezTo>
                    <a:pt x="115058" y="93358"/>
                    <a:pt x="115863" y="98187"/>
                    <a:pt x="118276" y="101406"/>
                  </a:cubicBezTo>
                  <a:cubicBezTo>
                    <a:pt x="120690" y="105028"/>
                    <a:pt x="125116" y="107040"/>
                    <a:pt x="129541" y="107040"/>
                  </a:cubicBezTo>
                  <a:lnTo>
                    <a:pt x="132759" y="107442"/>
                  </a:lnTo>
                  <a:lnTo>
                    <a:pt x="152472" y="130782"/>
                  </a:lnTo>
                  <a:cubicBezTo>
                    <a:pt x="157300" y="136818"/>
                    <a:pt x="156897" y="145670"/>
                    <a:pt x="151265" y="151304"/>
                  </a:cubicBezTo>
                  <a:cubicBezTo>
                    <a:pt x="136380" y="164986"/>
                    <a:pt x="124713" y="181887"/>
                    <a:pt x="116265" y="200800"/>
                  </a:cubicBezTo>
                  <a:cubicBezTo>
                    <a:pt x="113047" y="208043"/>
                    <a:pt x="104598" y="211263"/>
                    <a:pt x="96955" y="208446"/>
                  </a:cubicBezTo>
                  <a:lnTo>
                    <a:pt x="53104" y="189935"/>
                  </a:lnTo>
                  <a:lnTo>
                    <a:pt x="51897" y="187118"/>
                  </a:lnTo>
                  <a:cubicBezTo>
                    <a:pt x="50288" y="181887"/>
                    <a:pt x="45862" y="178265"/>
                    <a:pt x="41035" y="177460"/>
                  </a:cubicBezTo>
                  <a:cubicBezTo>
                    <a:pt x="35000" y="176253"/>
                    <a:pt x="29368" y="179070"/>
                    <a:pt x="26149" y="183899"/>
                  </a:cubicBezTo>
                  <a:cubicBezTo>
                    <a:pt x="24138" y="187923"/>
                    <a:pt x="23736" y="191947"/>
                    <a:pt x="24943" y="196374"/>
                  </a:cubicBezTo>
                  <a:cubicBezTo>
                    <a:pt x="26149" y="200398"/>
                    <a:pt x="29770" y="203617"/>
                    <a:pt x="33793" y="205226"/>
                  </a:cubicBezTo>
                  <a:cubicBezTo>
                    <a:pt x="37414" y="206434"/>
                    <a:pt x="42242" y="206031"/>
                    <a:pt x="45862" y="203617"/>
                  </a:cubicBezTo>
                  <a:lnTo>
                    <a:pt x="48678" y="202007"/>
                  </a:lnTo>
                  <a:lnTo>
                    <a:pt x="95345" y="216896"/>
                  </a:lnTo>
                  <a:cubicBezTo>
                    <a:pt x="102989" y="219311"/>
                    <a:pt x="107414" y="226554"/>
                    <a:pt x="105805" y="234200"/>
                  </a:cubicBezTo>
                  <a:cubicBezTo>
                    <a:pt x="103794" y="244260"/>
                    <a:pt x="102989" y="254320"/>
                    <a:pt x="102989" y="265185"/>
                  </a:cubicBezTo>
                  <a:cubicBezTo>
                    <a:pt x="102989" y="271623"/>
                    <a:pt x="102989" y="278464"/>
                    <a:pt x="104196" y="284903"/>
                  </a:cubicBezTo>
                  <a:cubicBezTo>
                    <a:pt x="105403" y="292951"/>
                    <a:pt x="99368" y="300597"/>
                    <a:pt x="91725" y="301804"/>
                  </a:cubicBezTo>
                  <a:lnTo>
                    <a:pt x="40230" y="309852"/>
                  </a:lnTo>
                  <a:lnTo>
                    <a:pt x="37816" y="307438"/>
                  </a:lnTo>
                  <a:cubicBezTo>
                    <a:pt x="33793" y="304218"/>
                    <a:pt x="28563" y="303414"/>
                    <a:pt x="23333" y="305426"/>
                  </a:cubicBezTo>
                  <a:cubicBezTo>
                    <a:pt x="18103" y="307438"/>
                    <a:pt x="14483" y="312669"/>
                    <a:pt x="14483" y="318303"/>
                  </a:cubicBezTo>
                  <a:cubicBezTo>
                    <a:pt x="14483" y="322729"/>
                    <a:pt x="16092" y="326753"/>
                    <a:pt x="19713" y="329570"/>
                  </a:cubicBezTo>
                  <a:cubicBezTo>
                    <a:pt x="22931" y="331984"/>
                    <a:pt x="27356" y="333192"/>
                    <a:pt x="31782" y="332387"/>
                  </a:cubicBezTo>
                  <a:cubicBezTo>
                    <a:pt x="35805" y="331984"/>
                    <a:pt x="39425" y="329167"/>
                    <a:pt x="41437" y="325143"/>
                  </a:cubicBezTo>
                  <a:lnTo>
                    <a:pt x="43046" y="322327"/>
                  </a:lnTo>
                  <a:lnTo>
                    <a:pt x="94541" y="309852"/>
                  </a:lnTo>
                  <a:cubicBezTo>
                    <a:pt x="102184" y="307438"/>
                    <a:pt x="109426" y="311864"/>
                    <a:pt x="112242" y="318705"/>
                  </a:cubicBezTo>
                  <a:cubicBezTo>
                    <a:pt x="118679" y="336813"/>
                    <a:pt x="128334" y="352909"/>
                    <a:pt x="140805" y="367396"/>
                  </a:cubicBezTo>
                  <a:cubicBezTo>
                    <a:pt x="146035" y="373432"/>
                    <a:pt x="145231" y="382687"/>
                    <a:pt x="139196" y="387919"/>
                  </a:cubicBezTo>
                  <a:lnTo>
                    <a:pt x="121897" y="404015"/>
                  </a:lnTo>
                  <a:lnTo>
                    <a:pt x="118679" y="403612"/>
                  </a:lnTo>
                  <a:cubicBezTo>
                    <a:pt x="113047" y="402808"/>
                    <a:pt x="108219" y="405222"/>
                    <a:pt x="105403" y="410051"/>
                  </a:cubicBezTo>
                  <a:cubicBezTo>
                    <a:pt x="101782" y="414477"/>
                    <a:pt x="101782" y="420916"/>
                    <a:pt x="105001" y="425342"/>
                  </a:cubicBezTo>
                  <a:cubicBezTo>
                    <a:pt x="107414" y="428964"/>
                    <a:pt x="111437" y="431781"/>
                    <a:pt x="115460" y="432183"/>
                  </a:cubicBezTo>
                  <a:cubicBezTo>
                    <a:pt x="119886" y="432586"/>
                    <a:pt x="123909" y="431378"/>
                    <a:pt x="127127" y="428159"/>
                  </a:cubicBezTo>
                  <a:cubicBezTo>
                    <a:pt x="130346" y="424940"/>
                    <a:pt x="131955" y="420111"/>
                    <a:pt x="131552" y="415282"/>
                  </a:cubicBezTo>
                  <a:lnTo>
                    <a:pt x="130346" y="412063"/>
                  </a:lnTo>
                  <a:lnTo>
                    <a:pt x="146438" y="393955"/>
                  </a:lnTo>
                  <a:cubicBezTo>
                    <a:pt x="148851" y="390333"/>
                    <a:pt x="153277" y="388321"/>
                    <a:pt x="157300" y="388321"/>
                  </a:cubicBezTo>
                  <a:cubicBezTo>
                    <a:pt x="160518" y="388321"/>
                    <a:pt x="163737" y="389126"/>
                    <a:pt x="166150" y="391540"/>
                  </a:cubicBezTo>
                  <a:cubicBezTo>
                    <a:pt x="188679" y="408039"/>
                    <a:pt x="215231" y="418501"/>
                    <a:pt x="242990" y="421318"/>
                  </a:cubicBezTo>
                  <a:cubicBezTo>
                    <a:pt x="251036" y="422525"/>
                    <a:pt x="256668" y="428964"/>
                    <a:pt x="256668" y="437012"/>
                  </a:cubicBezTo>
                  <a:lnTo>
                    <a:pt x="253852" y="487313"/>
                  </a:lnTo>
                  <a:lnTo>
                    <a:pt x="250231" y="489325"/>
                  </a:lnTo>
                  <a:cubicBezTo>
                    <a:pt x="243795" y="492946"/>
                    <a:pt x="238967" y="499787"/>
                    <a:pt x="238967" y="507433"/>
                  </a:cubicBezTo>
                  <a:cubicBezTo>
                    <a:pt x="238565" y="513067"/>
                    <a:pt x="240576" y="519103"/>
                    <a:pt x="244599" y="523127"/>
                  </a:cubicBezTo>
                  <a:cubicBezTo>
                    <a:pt x="248622" y="527553"/>
                    <a:pt x="254254" y="529968"/>
                    <a:pt x="259887" y="529968"/>
                  </a:cubicBezTo>
                  <a:cubicBezTo>
                    <a:pt x="265921" y="530370"/>
                    <a:pt x="271151" y="527956"/>
                    <a:pt x="275174" y="523931"/>
                  </a:cubicBezTo>
                  <a:cubicBezTo>
                    <a:pt x="279600" y="519505"/>
                    <a:pt x="281611" y="514274"/>
                    <a:pt x="281611" y="508640"/>
                  </a:cubicBezTo>
                  <a:cubicBezTo>
                    <a:pt x="281611" y="500592"/>
                    <a:pt x="277588" y="492946"/>
                    <a:pt x="269944" y="489325"/>
                  </a:cubicBezTo>
                  <a:lnTo>
                    <a:pt x="266324" y="487313"/>
                  </a:lnTo>
                  <a:lnTo>
                    <a:pt x="263910" y="437012"/>
                  </a:lnTo>
                  <a:cubicBezTo>
                    <a:pt x="263910" y="428964"/>
                    <a:pt x="269542" y="422525"/>
                    <a:pt x="277588" y="421318"/>
                  </a:cubicBezTo>
                  <a:cubicBezTo>
                    <a:pt x="297703" y="419306"/>
                    <a:pt x="317416" y="413270"/>
                    <a:pt x="335922" y="403210"/>
                  </a:cubicBezTo>
                  <a:cubicBezTo>
                    <a:pt x="341956" y="399588"/>
                    <a:pt x="350405" y="401600"/>
                    <a:pt x="354830" y="407636"/>
                  </a:cubicBezTo>
                  <a:lnTo>
                    <a:pt x="401497" y="474033"/>
                  </a:lnTo>
                  <a:lnTo>
                    <a:pt x="400290" y="477253"/>
                  </a:lnTo>
                  <a:cubicBezTo>
                    <a:pt x="397072" y="484898"/>
                    <a:pt x="399083" y="493349"/>
                    <a:pt x="405118" y="498982"/>
                  </a:cubicBezTo>
                  <a:cubicBezTo>
                    <a:pt x="410348" y="504214"/>
                    <a:pt x="418796" y="505421"/>
                    <a:pt x="425635" y="502202"/>
                  </a:cubicBezTo>
                  <a:cubicBezTo>
                    <a:pt x="431267" y="499787"/>
                    <a:pt x="434888" y="495361"/>
                    <a:pt x="436497" y="489325"/>
                  </a:cubicBezTo>
                  <a:cubicBezTo>
                    <a:pt x="438106" y="484093"/>
                    <a:pt x="436899" y="478057"/>
                    <a:pt x="433681" y="473228"/>
                  </a:cubicBezTo>
                  <a:cubicBezTo>
                    <a:pt x="429256" y="467595"/>
                    <a:pt x="422417" y="464778"/>
                    <a:pt x="415175" y="465583"/>
                  </a:cubicBezTo>
                  <a:lnTo>
                    <a:pt x="411152" y="465985"/>
                  </a:lnTo>
                  <a:lnTo>
                    <a:pt x="361669" y="404417"/>
                  </a:lnTo>
                  <a:cubicBezTo>
                    <a:pt x="356841" y="398381"/>
                    <a:pt x="357244" y="389126"/>
                    <a:pt x="363278" y="384297"/>
                  </a:cubicBezTo>
                  <a:cubicBezTo>
                    <a:pt x="377761" y="371822"/>
                    <a:pt x="389428" y="356933"/>
                    <a:pt x="398681" y="340837"/>
                  </a:cubicBezTo>
                  <a:cubicBezTo>
                    <a:pt x="402302" y="333594"/>
                    <a:pt x="409945" y="330777"/>
                    <a:pt x="417589" y="333594"/>
                  </a:cubicBezTo>
                  <a:lnTo>
                    <a:pt x="467474" y="354519"/>
                  </a:lnTo>
                  <a:lnTo>
                    <a:pt x="468681" y="357738"/>
                  </a:lnTo>
                  <a:cubicBezTo>
                    <a:pt x="469888" y="361762"/>
                    <a:pt x="473107" y="364981"/>
                    <a:pt x="477130" y="366591"/>
                  </a:cubicBezTo>
                  <a:cubicBezTo>
                    <a:pt x="481153" y="368201"/>
                    <a:pt x="485578" y="367798"/>
                    <a:pt x="489199" y="365384"/>
                  </a:cubicBezTo>
                  <a:cubicBezTo>
                    <a:pt x="493222" y="362969"/>
                    <a:pt x="495635" y="359348"/>
                    <a:pt x="496440" y="354921"/>
                  </a:cubicBezTo>
                  <a:cubicBezTo>
                    <a:pt x="496842" y="349288"/>
                    <a:pt x="494429" y="343654"/>
                    <a:pt x="489601" y="340837"/>
                  </a:cubicBezTo>
                  <a:cubicBezTo>
                    <a:pt x="484773" y="338423"/>
                    <a:pt x="479543" y="338423"/>
                    <a:pt x="474716" y="340837"/>
                  </a:cubicBezTo>
                  <a:lnTo>
                    <a:pt x="471900" y="342447"/>
                  </a:lnTo>
                  <a:lnTo>
                    <a:pt x="421612" y="326753"/>
                  </a:lnTo>
                  <a:cubicBezTo>
                    <a:pt x="413566" y="324339"/>
                    <a:pt x="409543" y="315888"/>
                    <a:pt x="411554" y="308645"/>
                  </a:cubicBezTo>
                  <a:cubicBezTo>
                    <a:pt x="415980" y="294158"/>
                    <a:pt x="417589" y="279671"/>
                    <a:pt x="417589" y="265185"/>
                  </a:cubicBezTo>
                  <a:cubicBezTo>
                    <a:pt x="417589" y="262770"/>
                    <a:pt x="417589" y="260356"/>
                    <a:pt x="417589" y="258344"/>
                  </a:cubicBezTo>
                  <a:cubicBezTo>
                    <a:pt x="417589" y="250698"/>
                    <a:pt x="422819" y="244260"/>
                    <a:pt x="430463" y="243053"/>
                  </a:cubicBezTo>
                  <a:lnTo>
                    <a:pt x="458221" y="238626"/>
                  </a:lnTo>
                  <a:lnTo>
                    <a:pt x="460635" y="241443"/>
                  </a:lnTo>
                  <a:cubicBezTo>
                    <a:pt x="464658" y="245467"/>
                    <a:pt x="470693" y="246674"/>
                    <a:pt x="476325" y="244662"/>
                  </a:cubicBezTo>
                  <a:cubicBezTo>
                    <a:pt x="481957" y="243053"/>
                    <a:pt x="485578" y="237419"/>
                    <a:pt x="485578" y="231785"/>
                  </a:cubicBezTo>
                  <a:cubicBezTo>
                    <a:pt x="485578" y="226956"/>
                    <a:pt x="483566" y="222932"/>
                    <a:pt x="480348" y="220115"/>
                  </a:cubicBezTo>
                  <a:cubicBezTo>
                    <a:pt x="476727" y="217299"/>
                    <a:pt x="472704" y="216494"/>
                    <a:pt x="468279" y="217299"/>
                  </a:cubicBezTo>
                  <a:cubicBezTo>
                    <a:pt x="464256" y="218103"/>
                    <a:pt x="460635" y="220518"/>
                    <a:pt x="458624" y="224542"/>
                  </a:cubicBezTo>
                  <a:lnTo>
                    <a:pt x="457015" y="226956"/>
                  </a:lnTo>
                  <a:lnTo>
                    <a:pt x="430060" y="233797"/>
                  </a:lnTo>
                  <a:cubicBezTo>
                    <a:pt x="422417" y="235809"/>
                    <a:pt x="414371" y="230980"/>
                    <a:pt x="412359" y="223335"/>
                  </a:cubicBezTo>
                  <a:cubicBezTo>
                    <a:pt x="407129" y="204019"/>
                    <a:pt x="398279" y="185911"/>
                    <a:pt x="386612" y="170217"/>
                  </a:cubicBezTo>
                  <a:cubicBezTo>
                    <a:pt x="381784" y="164181"/>
                    <a:pt x="382589" y="155731"/>
                    <a:pt x="388221" y="150499"/>
                  </a:cubicBezTo>
                  <a:lnTo>
                    <a:pt x="422417" y="119112"/>
                  </a:lnTo>
                  <a:lnTo>
                    <a:pt x="425635" y="119514"/>
                  </a:lnTo>
                  <a:cubicBezTo>
                    <a:pt x="431267" y="120319"/>
                    <a:pt x="436095" y="117905"/>
                    <a:pt x="439313" y="113478"/>
                  </a:cubicBezTo>
                  <a:cubicBezTo>
                    <a:pt x="442129" y="108649"/>
                    <a:pt x="442129" y="102211"/>
                    <a:pt x="439313" y="97784"/>
                  </a:cubicBezTo>
                  <a:cubicBezTo>
                    <a:pt x="436899" y="93760"/>
                    <a:pt x="433279" y="91748"/>
                    <a:pt x="428451" y="90943"/>
                  </a:cubicBezTo>
                  <a:cubicBezTo>
                    <a:pt x="424428" y="90541"/>
                    <a:pt x="420003" y="92151"/>
                    <a:pt x="417187" y="95370"/>
                  </a:cubicBezTo>
                  <a:cubicBezTo>
                    <a:pt x="413968" y="98187"/>
                    <a:pt x="412359" y="102613"/>
                    <a:pt x="412761" y="107040"/>
                  </a:cubicBezTo>
                  <a:lnTo>
                    <a:pt x="413164" y="110259"/>
                  </a:lnTo>
                  <a:lnTo>
                    <a:pt x="382991" y="143658"/>
                  </a:lnTo>
                  <a:cubicBezTo>
                    <a:pt x="377359" y="149292"/>
                    <a:pt x="368508" y="150097"/>
                    <a:pt x="362474" y="144866"/>
                  </a:cubicBezTo>
                  <a:cubicBezTo>
                    <a:pt x="338336" y="124343"/>
                    <a:pt x="309370" y="111466"/>
                    <a:pt x="277990" y="108247"/>
                  </a:cubicBezTo>
                  <a:cubicBezTo>
                    <a:pt x="270347" y="107442"/>
                    <a:pt x="264714" y="100601"/>
                    <a:pt x="265117" y="92955"/>
                  </a:cubicBezTo>
                  <a:lnTo>
                    <a:pt x="266324" y="57544"/>
                  </a:lnTo>
                  <a:lnTo>
                    <a:pt x="269944" y="55934"/>
                  </a:lnTo>
                  <a:cubicBezTo>
                    <a:pt x="277186" y="52313"/>
                    <a:pt x="281611" y="45069"/>
                    <a:pt x="282416" y="37424"/>
                  </a:cubicBezTo>
                  <a:cubicBezTo>
                    <a:pt x="282416" y="31387"/>
                    <a:pt x="280002" y="25754"/>
                    <a:pt x="276381" y="21327"/>
                  </a:cubicBezTo>
                  <a:cubicBezTo>
                    <a:pt x="271956" y="16901"/>
                    <a:pt x="266324" y="14486"/>
                    <a:pt x="260691" y="14084"/>
                  </a:cubicBezTo>
                  <a:close/>
                  <a:moveTo>
                    <a:pt x="261094" y="0"/>
                  </a:moveTo>
                  <a:cubicBezTo>
                    <a:pt x="270347" y="0"/>
                    <a:pt x="280002" y="4426"/>
                    <a:pt x="286439" y="11267"/>
                  </a:cubicBezTo>
                  <a:cubicBezTo>
                    <a:pt x="293278" y="18913"/>
                    <a:pt x="297301" y="28571"/>
                    <a:pt x="296496" y="38228"/>
                  </a:cubicBezTo>
                  <a:cubicBezTo>
                    <a:pt x="296094" y="49496"/>
                    <a:pt x="290059" y="60361"/>
                    <a:pt x="280002" y="66397"/>
                  </a:cubicBezTo>
                  <a:lnTo>
                    <a:pt x="278795" y="93760"/>
                  </a:lnTo>
                  <a:cubicBezTo>
                    <a:pt x="278795" y="93760"/>
                    <a:pt x="279197" y="94163"/>
                    <a:pt x="279600" y="94163"/>
                  </a:cubicBezTo>
                  <a:cubicBezTo>
                    <a:pt x="313393" y="98187"/>
                    <a:pt x="345577" y="111466"/>
                    <a:pt x="371727" y="134001"/>
                  </a:cubicBezTo>
                  <a:cubicBezTo>
                    <a:pt x="371727" y="134001"/>
                    <a:pt x="372129" y="134001"/>
                    <a:pt x="372129" y="134001"/>
                  </a:cubicBezTo>
                  <a:lnTo>
                    <a:pt x="398681" y="105028"/>
                  </a:lnTo>
                  <a:cubicBezTo>
                    <a:pt x="398681" y="97784"/>
                    <a:pt x="401497" y="90541"/>
                    <a:pt x="406727" y="85310"/>
                  </a:cubicBezTo>
                  <a:cubicBezTo>
                    <a:pt x="412761" y="79274"/>
                    <a:pt x="421612" y="76054"/>
                    <a:pt x="429658" y="76859"/>
                  </a:cubicBezTo>
                  <a:cubicBezTo>
                    <a:pt x="438509" y="78066"/>
                    <a:pt x="446152" y="82493"/>
                    <a:pt x="450980" y="89736"/>
                  </a:cubicBezTo>
                  <a:cubicBezTo>
                    <a:pt x="457417" y="99394"/>
                    <a:pt x="457015" y="111868"/>
                    <a:pt x="450980" y="121526"/>
                  </a:cubicBezTo>
                  <a:cubicBezTo>
                    <a:pt x="445750" y="129172"/>
                    <a:pt x="437302" y="134001"/>
                    <a:pt x="427647" y="134001"/>
                  </a:cubicBezTo>
                  <a:lnTo>
                    <a:pt x="397876" y="161364"/>
                  </a:lnTo>
                  <a:cubicBezTo>
                    <a:pt x="397474" y="161364"/>
                    <a:pt x="397474" y="161364"/>
                    <a:pt x="397876" y="161767"/>
                  </a:cubicBezTo>
                  <a:cubicBezTo>
                    <a:pt x="410750" y="179070"/>
                    <a:pt x="420405" y="198386"/>
                    <a:pt x="426037" y="219311"/>
                  </a:cubicBezTo>
                  <a:cubicBezTo>
                    <a:pt x="426037" y="219713"/>
                    <a:pt x="426440" y="220115"/>
                    <a:pt x="426842" y="219713"/>
                  </a:cubicBezTo>
                  <a:lnTo>
                    <a:pt x="448164" y="214482"/>
                  </a:lnTo>
                  <a:cubicBezTo>
                    <a:pt x="452187" y="208848"/>
                    <a:pt x="458221" y="204422"/>
                    <a:pt x="465865" y="203214"/>
                  </a:cubicBezTo>
                  <a:cubicBezTo>
                    <a:pt x="474314" y="201605"/>
                    <a:pt x="482762" y="203617"/>
                    <a:pt x="489199" y="209250"/>
                  </a:cubicBezTo>
                  <a:cubicBezTo>
                    <a:pt x="496038" y="214482"/>
                    <a:pt x="499658" y="222932"/>
                    <a:pt x="499658" y="231785"/>
                  </a:cubicBezTo>
                  <a:cubicBezTo>
                    <a:pt x="499658" y="243455"/>
                    <a:pt x="492015" y="253917"/>
                    <a:pt x="481153" y="258344"/>
                  </a:cubicBezTo>
                  <a:cubicBezTo>
                    <a:pt x="471900" y="261563"/>
                    <a:pt x="461038" y="260356"/>
                    <a:pt x="453394" y="253917"/>
                  </a:cubicBezTo>
                  <a:lnTo>
                    <a:pt x="432474" y="257137"/>
                  </a:lnTo>
                  <a:cubicBezTo>
                    <a:pt x="432474" y="257137"/>
                    <a:pt x="432072" y="257539"/>
                    <a:pt x="432072" y="257941"/>
                  </a:cubicBezTo>
                  <a:cubicBezTo>
                    <a:pt x="432072" y="260356"/>
                    <a:pt x="432474" y="262770"/>
                    <a:pt x="432474" y="265185"/>
                  </a:cubicBezTo>
                  <a:cubicBezTo>
                    <a:pt x="432474" y="280879"/>
                    <a:pt x="429658" y="296975"/>
                    <a:pt x="425635" y="312266"/>
                  </a:cubicBezTo>
                  <a:cubicBezTo>
                    <a:pt x="425233" y="312669"/>
                    <a:pt x="425635" y="313071"/>
                    <a:pt x="426037" y="313071"/>
                  </a:cubicBezTo>
                  <a:lnTo>
                    <a:pt x="470290" y="327155"/>
                  </a:lnTo>
                  <a:cubicBezTo>
                    <a:pt x="479141" y="323131"/>
                    <a:pt x="488394" y="323534"/>
                    <a:pt x="496842" y="328363"/>
                  </a:cubicBezTo>
                  <a:cubicBezTo>
                    <a:pt x="506498" y="334399"/>
                    <a:pt x="512130" y="345666"/>
                    <a:pt x="510521" y="356933"/>
                  </a:cubicBezTo>
                  <a:cubicBezTo>
                    <a:pt x="508911" y="365384"/>
                    <a:pt x="504084" y="373030"/>
                    <a:pt x="496842" y="377858"/>
                  </a:cubicBezTo>
                  <a:cubicBezTo>
                    <a:pt x="489199" y="381883"/>
                    <a:pt x="480348" y="383090"/>
                    <a:pt x="472302" y="380273"/>
                  </a:cubicBezTo>
                  <a:cubicBezTo>
                    <a:pt x="465061" y="377456"/>
                    <a:pt x="459428" y="372225"/>
                    <a:pt x="456612" y="365384"/>
                  </a:cubicBezTo>
                  <a:lnTo>
                    <a:pt x="411957" y="346873"/>
                  </a:lnTo>
                  <a:cubicBezTo>
                    <a:pt x="411152" y="346873"/>
                    <a:pt x="411152" y="347276"/>
                    <a:pt x="411152" y="347678"/>
                  </a:cubicBezTo>
                  <a:cubicBezTo>
                    <a:pt x="401095" y="365384"/>
                    <a:pt x="388221" y="381480"/>
                    <a:pt x="372934" y="394759"/>
                  </a:cubicBezTo>
                  <a:cubicBezTo>
                    <a:pt x="372934" y="395162"/>
                    <a:pt x="372934" y="395162"/>
                    <a:pt x="372934" y="395564"/>
                  </a:cubicBezTo>
                  <a:lnTo>
                    <a:pt x="417589" y="451096"/>
                  </a:lnTo>
                  <a:cubicBezTo>
                    <a:pt x="428049" y="451096"/>
                    <a:pt x="438509" y="455925"/>
                    <a:pt x="444946" y="464778"/>
                  </a:cubicBezTo>
                  <a:cubicBezTo>
                    <a:pt x="450980" y="473228"/>
                    <a:pt x="452992" y="483289"/>
                    <a:pt x="450175" y="493349"/>
                  </a:cubicBezTo>
                  <a:cubicBezTo>
                    <a:pt x="447762" y="503006"/>
                    <a:pt x="440922" y="511055"/>
                    <a:pt x="431267" y="515481"/>
                  </a:cubicBezTo>
                  <a:cubicBezTo>
                    <a:pt x="419601" y="520712"/>
                    <a:pt x="405118" y="518298"/>
                    <a:pt x="395462" y="509847"/>
                  </a:cubicBezTo>
                  <a:cubicBezTo>
                    <a:pt x="385807" y="500994"/>
                    <a:pt x="382186" y="488117"/>
                    <a:pt x="385405" y="476045"/>
                  </a:cubicBezTo>
                  <a:lnTo>
                    <a:pt x="343163" y="416087"/>
                  </a:lnTo>
                  <a:cubicBezTo>
                    <a:pt x="343163" y="415685"/>
                    <a:pt x="342761" y="415685"/>
                    <a:pt x="342761" y="415685"/>
                  </a:cubicBezTo>
                  <a:cubicBezTo>
                    <a:pt x="322646" y="426549"/>
                    <a:pt x="301324" y="433390"/>
                    <a:pt x="278795" y="435805"/>
                  </a:cubicBezTo>
                  <a:cubicBezTo>
                    <a:pt x="278795" y="435805"/>
                    <a:pt x="278393" y="436207"/>
                    <a:pt x="278393" y="436207"/>
                  </a:cubicBezTo>
                  <a:lnTo>
                    <a:pt x="280002" y="478862"/>
                  </a:lnTo>
                  <a:cubicBezTo>
                    <a:pt x="290059" y="485301"/>
                    <a:pt x="296094" y="496568"/>
                    <a:pt x="296094" y="508640"/>
                  </a:cubicBezTo>
                  <a:cubicBezTo>
                    <a:pt x="296094" y="517895"/>
                    <a:pt x="292473" y="527151"/>
                    <a:pt x="285232" y="533992"/>
                  </a:cubicBezTo>
                  <a:cubicBezTo>
                    <a:pt x="278795" y="540833"/>
                    <a:pt x="269944" y="544052"/>
                    <a:pt x="260289" y="544052"/>
                  </a:cubicBezTo>
                  <a:cubicBezTo>
                    <a:pt x="260289" y="544052"/>
                    <a:pt x="259887" y="544052"/>
                    <a:pt x="259887" y="544052"/>
                  </a:cubicBezTo>
                  <a:cubicBezTo>
                    <a:pt x="250231" y="544052"/>
                    <a:pt x="240978" y="540028"/>
                    <a:pt x="234139" y="532784"/>
                  </a:cubicBezTo>
                  <a:cubicBezTo>
                    <a:pt x="227702" y="525541"/>
                    <a:pt x="224484" y="516286"/>
                    <a:pt x="224484" y="506628"/>
                  </a:cubicBezTo>
                  <a:cubicBezTo>
                    <a:pt x="225289" y="495763"/>
                    <a:pt x="230921" y="484898"/>
                    <a:pt x="240576" y="478862"/>
                  </a:cubicBezTo>
                  <a:lnTo>
                    <a:pt x="242185" y="436207"/>
                  </a:lnTo>
                  <a:cubicBezTo>
                    <a:pt x="242185" y="436207"/>
                    <a:pt x="241783" y="435805"/>
                    <a:pt x="241783" y="435805"/>
                  </a:cubicBezTo>
                  <a:cubicBezTo>
                    <a:pt x="211208" y="432586"/>
                    <a:pt x="182242" y="420916"/>
                    <a:pt x="157702" y="402808"/>
                  </a:cubicBezTo>
                  <a:cubicBezTo>
                    <a:pt x="157300" y="402808"/>
                    <a:pt x="157300" y="402808"/>
                    <a:pt x="156897" y="402808"/>
                  </a:cubicBezTo>
                  <a:lnTo>
                    <a:pt x="145633" y="416489"/>
                  </a:lnTo>
                  <a:cubicBezTo>
                    <a:pt x="146035" y="424537"/>
                    <a:pt x="142817" y="432586"/>
                    <a:pt x="137185" y="438219"/>
                  </a:cubicBezTo>
                  <a:cubicBezTo>
                    <a:pt x="131552" y="444255"/>
                    <a:pt x="122702" y="447475"/>
                    <a:pt x="114253" y="446267"/>
                  </a:cubicBezTo>
                  <a:cubicBezTo>
                    <a:pt x="105403" y="445463"/>
                    <a:pt x="98161" y="440634"/>
                    <a:pt x="92931" y="433390"/>
                  </a:cubicBezTo>
                  <a:cubicBezTo>
                    <a:pt x="86897" y="423733"/>
                    <a:pt x="86897" y="411258"/>
                    <a:pt x="93334" y="401600"/>
                  </a:cubicBezTo>
                  <a:cubicBezTo>
                    <a:pt x="98966" y="393955"/>
                    <a:pt x="107414" y="389126"/>
                    <a:pt x="116667" y="389126"/>
                  </a:cubicBezTo>
                  <a:lnTo>
                    <a:pt x="129943" y="377456"/>
                  </a:lnTo>
                  <a:cubicBezTo>
                    <a:pt x="129943" y="377054"/>
                    <a:pt x="129943" y="376651"/>
                    <a:pt x="129943" y="376651"/>
                  </a:cubicBezTo>
                  <a:cubicBezTo>
                    <a:pt x="116265" y="360957"/>
                    <a:pt x="105805" y="343252"/>
                    <a:pt x="98966" y="323534"/>
                  </a:cubicBezTo>
                  <a:cubicBezTo>
                    <a:pt x="98966" y="323534"/>
                    <a:pt x="98564" y="323534"/>
                    <a:pt x="98161" y="323534"/>
                  </a:cubicBezTo>
                  <a:lnTo>
                    <a:pt x="52299" y="334801"/>
                  </a:lnTo>
                  <a:cubicBezTo>
                    <a:pt x="48276" y="340837"/>
                    <a:pt x="41839" y="345264"/>
                    <a:pt x="34598" y="346873"/>
                  </a:cubicBezTo>
                  <a:cubicBezTo>
                    <a:pt x="26149" y="348080"/>
                    <a:pt x="17299" y="346068"/>
                    <a:pt x="10460" y="340837"/>
                  </a:cubicBezTo>
                  <a:cubicBezTo>
                    <a:pt x="4023" y="334801"/>
                    <a:pt x="0" y="327155"/>
                    <a:pt x="0" y="318303"/>
                  </a:cubicBezTo>
                  <a:cubicBezTo>
                    <a:pt x="0" y="307035"/>
                    <a:pt x="7241" y="296170"/>
                    <a:pt x="17701" y="292146"/>
                  </a:cubicBezTo>
                  <a:cubicBezTo>
                    <a:pt x="26954" y="288524"/>
                    <a:pt x="36207" y="289329"/>
                    <a:pt x="44253" y="294561"/>
                  </a:cubicBezTo>
                  <a:lnTo>
                    <a:pt x="89311" y="287719"/>
                  </a:lnTo>
                  <a:lnTo>
                    <a:pt x="89713" y="287317"/>
                  </a:lnTo>
                  <a:cubicBezTo>
                    <a:pt x="88908" y="279671"/>
                    <a:pt x="88104" y="272428"/>
                    <a:pt x="88104" y="265185"/>
                  </a:cubicBezTo>
                  <a:cubicBezTo>
                    <a:pt x="88104" y="253515"/>
                    <a:pt x="89311" y="242248"/>
                    <a:pt x="91725" y="231383"/>
                  </a:cubicBezTo>
                  <a:cubicBezTo>
                    <a:pt x="91725" y="230980"/>
                    <a:pt x="91725" y="230578"/>
                    <a:pt x="91322" y="230578"/>
                  </a:cubicBezTo>
                  <a:lnTo>
                    <a:pt x="50288" y="217701"/>
                  </a:lnTo>
                  <a:cubicBezTo>
                    <a:pt x="43448" y="220518"/>
                    <a:pt x="35805" y="220920"/>
                    <a:pt x="28563" y="218506"/>
                  </a:cubicBezTo>
                  <a:cubicBezTo>
                    <a:pt x="20517" y="215689"/>
                    <a:pt x="14080" y="209250"/>
                    <a:pt x="11264" y="200800"/>
                  </a:cubicBezTo>
                  <a:cubicBezTo>
                    <a:pt x="8851" y="192752"/>
                    <a:pt x="9655" y="183899"/>
                    <a:pt x="14080" y="176253"/>
                  </a:cubicBezTo>
                  <a:cubicBezTo>
                    <a:pt x="20115" y="166596"/>
                    <a:pt x="31782" y="161364"/>
                    <a:pt x="42644" y="163376"/>
                  </a:cubicBezTo>
                  <a:cubicBezTo>
                    <a:pt x="52299" y="164986"/>
                    <a:pt x="60345" y="170620"/>
                    <a:pt x="64368" y="179070"/>
                  </a:cubicBezTo>
                  <a:lnTo>
                    <a:pt x="102587" y="195166"/>
                  </a:lnTo>
                  <a:cubicBezTo>
                    <a:pt x="102989" y="195166"/>
                    <a:pt x="102989" y="195166"/>
                    <a:pt x="103391" y="194764"/>
                  </a:cubicBezTo>
                  <a:cubicBezTo>
                    <a:pt x="112644" y="174644"/>
                    <a:pt x="125116" y="156133"/>
                    <a:pt x="141208" y="140842"/>
                  </a:cubicBezTo>
                  <a:cubicBezTo>
                    <a:pt x="141610" y="140439"/>
                    <a:pt x="141610" y="140037"/>
                    <a:pt x="141208" y="140037"/>
                  </a:cubicBezTo>
                  <a:lnTo>
                    <a:pt x="125920" y="121124"/>
                  </a:lnTo>
                  <a:cubicBezTo>
                    <a:pt x="117874" y="120319"/>
                    <a:pt x="111437" y="115893"/>
                    <a:pt x="106610" y="109856"/>
                  </a:cubicBezTo>
                  <a:cubicBezTo>
                    <a:pt x="101782" y="103016"/>
                    <a:pt x="100173" y="94163"/>
                    <a:pt x="102184" y="85712"/>
                  </a:cubicBezTo>
                  <a:cubicBezTo>
                    <a:pt x="104196" y="77262"/>
                    <a:pt x="110230" y="70421"/>
                    <a:pt x="118276" y="66799"/>
                  </a:cubicBezTo>
                  <a:cubicBezTo>
                    <a:pt x="128736" y="61970"/>
                    <a:pt x="141208" y="64385"/>
                    <a:pt x="149254" y="72030"/>
                  </a:cubicBezTo>
                  <a:cubicBezTo>
                    <a:pt x="156093" y="78469"/>
                    <a:pt x="159714" y="87724"/>
                    <a:pt x="158104" y="96979"/>
                  </a:cubicBezTo>
                  <a:lnTo>
                    <a:pt x="170978" y="117502"/>
                  </a:lnTo>
                  <a:cubicBezTo>
                    <a:pt x="170978" y="117502"/>
                    <a:pt x="171380" y="117905"/>
                    <a:pt x="171783" y="117502"/>
                  </a:cubicBezTo>
                  <a:cubicBezTo>
                    <a:pt x="193105" y="104625"/>
                    <a:pt x="216036" y="96577"/>
                    <a:pt x="240576" y="94163"/>
                  </a:cubicBezTo>
                  <a:cubicBezTo>
                    <a:pt x="240978" y="94163"/>
                    <a:pt x="241783" y="93760"/>
                    <a:pt x="241783" y="93358"/>
                  </a:cubicBezTo>
                  <a:lnTo>
                    <a:pt x="240576" y="66397"/>
                  </a:lnTo>
                  <a:cubicBezTo>
                    <a:pt x="230116" y="59556"/>
                    <a:pt x="224082" y="48288"/>
                    <a:pt x="224082" y="36216"/>
                  </a:cubicBezTo>
                  <a:cubicBezTo>
                    <a:pt x="224082" y="26559"/>
                    <a:pt x="228105" y="17303"/>
                    <a:pt x="234944" y="10462"/>
                  </a:cubicBezTo>
                  <a:cubicBezTo>
                    <a:pt x="241783" y="3622"/>
                    <a:pt x="250634" y="0"/>
                    <a:pt x="261094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10317872" y="4799409"/>
            <a:ext cx="3207654" cy="2065816"/>
            <a:chOff x="8211285" y="4257431"/>
            <a:chExt cx="3207654" cy="2065816"/>
          </a:xfrm>
        </p:grpSpPr>
        <p:sp>
          <p:nvSpPr>
            <p:cNvPr id="45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9024576" y="4257431"/>
              <a:ext cx="2098636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ESU</a:t>
              </a:r>
            </a:p>
            <a:p>
              <a:r>
                <a:rPr lang="ca-ES" sz="14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Unitat de Cirurgia Experimental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96006" y="5262117"/>
              <a:ext cx="203148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7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94841" y="5414358"/>
              <a:ext cx="2032654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8,67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94841" y="5946493"/>
              <a:ext cx="2424098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18,75%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9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8702031" y="5969412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63" name="Picture 8" descr="Cerd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211285" y="4881176"/>
              <a:ext cx="687931" cy="684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upo 21"/>
          <p:cNvGrpSpPr/>
          <p:nvPr/>
        </p:nvGrpSpPr>
        <p:grpSpPr>
          <a:xfrm>
            <a:off x="2494464" y="4784188"/>
            <a:ext cx="3145312" cy="2093259"/>
            <a:chOff x="1298519" y="4257542"/>
            <a:chExt cx="3145312" cy="2093259"/>
          </a:xfrm>
        </p:grpSpPr>
        <p:sp>
          <p:nvSpPr>
            <p:cNvPr id="39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93651" y="4257542"/>
              <a:ext cx="2157243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ARO</a:t>
              </a:r>
            </a:p>
            <a:p>
              <a:r>
                <a:rPr lang="ca-ES" sz="1400" b="1" dirty="0" err="1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Academic</a:t>
              </a:r>
              <a:r>
                <a:rPr lang="ca-ES" sz="1400" b="1" dirty="0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Research </a:t>
              </a:r>
              <a:r>
                <a:rPr lang="ca-ES" sz="1400" b="1" dirty="0" err="1" smtClean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Organisation</a:t>
              </a:r>
              <a:endParaRPr lang="es-ES" sz="1400" b="1" dirty="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0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99887" y="5262117"/>
              <a:ext cx="1960292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1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99887" y="5414358"/>
              <a:ext cx="1960293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9,00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99887" y="5974047"/>
              <a:ext cx="2343944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4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15,7%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5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1823571" y="5997877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4" name="Freeform 281">
              <a:extLst>
                <a:ext uri="{FF2B5EF4-FFF2-40B4-BE49-F238E27FC236}">
                  <a16:creationId xmlns:a16="http://schemas.microsoft.com/office/drawing/2014/main" id="{A3BD90C6-E857-264F-8515-62083CCFC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519" y="4942010"/>
              <a:ext cx="660855" cy="504632"/>
            </a:xfrm>
            <a:custGeom>
              <a:avLst/>
              <a:gdLst>
                <a:gd name="connsiteX0" fmla="*/ 388102 w 546025"/>
                <a:gd name="connsiteY0" fmla="*/ 250663 h 416947"/>
                <a:gd name="connsiteX1" fmla="*/ 460953 w 546025"/>
                <a:gd name="connsiteY1" fmla="*/ 257072 h 416947"/>
                <a:gd name="connsiteX2" fmla="*/ 466723 w 546025"/>
                <a:gd name="connsiteY2" fmla="*/ 265210 h 416947"/>
                <a:gd name="connsiteX3" fmla="*/ 459716 w 546025"/>
                <a:gd name="connsiteY3" fmla="*/ 271313 h 416947"/>
                <a:gd name="connsiteX4" fmla="*/ 458892 w 546025"/>
                <a:gd name="connsiteY4" fmla="*/ 270906 h 416947"/>
                <a:gd name="connsiteX5" fmla="*/ 315869 w 546025"/>
                <a:gd name="connsiteY5" fmla="*/ 271313 h 416947"/>
                <a:gd name="connsiteX6" fmla="*/ 307213 w 546025"/>
                <a:gd name="connsiteY6" fmla="*/ 265210 h 416947"/>
                <a:gd name="connsiteX7" fmla="*/ 313396 w 546025"/>
                <a:gd name="connsiteY7" fmla="*/ 257072 h 416947"/>
                <a:gd name="connsiteX8" fmla="*/ 388102 w 546025"/>
                <a:gd name="connsiteY8" fmla="*/ 250663 h 416947"/>
                <a:gd name="connsiteX9" fmla="*/ 161282 w 546025"/>
                <a:gd name="connsiteY9" fmla="*/ 250663 h 416947"/>
                <a:gd name="connsiteX10" fmla="*/ 234835 w 546025"/>
                <a:gd name="connsiteY10" fmla="*/ 257072 h 416947"/>
                <a:gd name="connsiteX11" fmla="*/ 240621 w 546025"/>
                <a:gd name="connsiteY11" fmla="*/ 265210 h 416947"/>
                <a:gd name="connsiteX12" fmla="*/ 233596 w 546025"/>
                <a:gd name="connsiteY12" fmla="*/ 271313 h 416947"/>
                <a:gd name="connsiteX13" fmla="*/ 232356 w 546025"/>
                <a:gd name="connsiteY13" fmla="*/ 270906 h 416947"/>
                <a:gd name="connsiteX14" fmla="*/ 88968 w 546025"/>
                <a:gd name="connsiteY14" fmla="*/ 271313 h 416947"/>
                <a:gd name="connsiteX15" fmla="*/ 80290 w 546025"/>
                <a:gd name="connsiteY15" fmla="*/ 265210 h 416947"/>
                <a:gd name="connsiteX16" fmla="*/ 86489 w 546025"/>
                <a:gd name="connsiteY16" fmla="*/ 257072 h 416947"/>
                <a:gd name="connsiteX17" fmla="*/ 161282 w 546025"/>
                <a:gd name="connsiteY17" fmla="*/ 250663 h 416947"/>
                <a:gd name="connsiteX18" fmla="*/ 161282 w 546025"/>
                <a:gd name="connsiteY18" fmla="*/ 201647 h 416947"/>
                <a:gd name="connsiteX19" fmla="*/ 234835 w 546025"/>
                <a:gd name="connsiteY19" fmla="*/ 208056 h 416947"/>
                <a:gd name="connsiteX20" fmla="*/ 240621 w 546025"/>
                <a:gd name="connsiteY20" fmla="*/ 216194 h 416947"/>
                <a:gd name="connsiteX21" fmla="*/ 233596 w 546025"/>
                <a:gd name="connsiteY21" fmla="*/ 221891 h 416947"/>
                <a:gd name="connsiteX22" fmla="*/ 232356 w 546025"/>
                <a:gd name="connsiteY22" fmla="*/ 221484 h 416947"/>
                <a:gd name="connsiteX23" fmla="*/ 88968 w 546025"/>
                <a:gd name="connsiteY23" fmla="*/ 221484 h 416947"/>
                <a:gd name="connsiteX24" fmla="*/ 80290 w 546025"/>
                <a:gd name="connsiteY24" fmla="*/ 215787 h 416947"/>
                <a:gd name="connsiteX25" fmla="*/ 86489 w 546025"/>
                <a:gd name="connsiteY25" fmla="*/ 208056 h 416947"/>
                <a:gd name="connsiteX26" fmla="*/ 161282 w 546025"/>
                <a:gd name="connsiteY26" fmla="*/ 201647 h 416947"/>
                <a:gd name="connsiteX27" fmla="*/ 388102 w 546025"/>
                <a:gd name="connsiteY27" fmla="*/ 201647 h 416947"/>
                <a:gd name="connsiteX28" fmla="*/ 460953 w 546025"/>
                <a:gd name="connsiteY28" fmla="*/ 208056 h 416947"/>
                <a:gd name="connsiteX29" fmla="*/ 466723 w 546025"/>
                <a:gd name="connsiteY29" fmla="*/ 216194 h 416947"/>
                <a:gd name="connsiteX30" fmla="*/ 459716 w 546025"/>
                <a:gd name="connsiteY30" fmla="*/ 221891 h 416947"/>
                <a:gd name="connsiteX31" fmla="*/ 458892 w 546025"/>
                <a:gd name="connsiteY31" fmla="*/ 221484 h 416947"/>
                <a:gd name="connsiteX32" fmla="*/ 315869 w 546025"/>
                <a:gd name="connsiteY32" fmla="*/ 221484 h 416947"/>
                <a:gd name="connsiteX33" fmla="*/ 307213 w 546025"/>
                <a:gd name="connsiteY33" fmla="*/ 215787 h 416947"/>
                <a:gd name="connsiteX34" fmla="*/ 313396 w 546025"/>
                <a:gd name="connsiteY34" fmla="*/ 208056 h 416947"/>
                <a:gd name="connsiteX35" fmla="*/ 388102 w 546025"/>
                <a:gd name="connsiteY35" fmla="*/ 201647 h 416947"/>
                <a:gd name="connsiteX36" fmla="*/ 388102 w 546025"/>
                <a:gd name="connsiteY36" fmla="*/ 154446 h 416947"/>
                <a:gd name="connsiteX37" fmla="*/ 460953 w 546025"/>
                <a:gd name="connsiteY37" fmla="*/ 160855 h 416947"/>
                <a:gd name="connsiteX38" fmla="*/ 466723 w 546025"/>
                <a:gd name="connsiteY38" fmla="*/ 168993 h 416947"/>
                <a:gd name="connsiteX39" fmla="*/ 459716 w 546025"/>
                <a:gd name="connsiteY39" fmla="*/ 174690 h 416947"/>
                <a:gd name="connsiteX40" fmla="*/ 458892 w 546025"/>
                <a:gd name="connsiteY40" fmla="*/ 174690 h 416947"/>
                <a:gd name="connsiteX41" fmla="*/ 315869 w 546025"/>
                <a:gd name="connsiteY41" fmla="*/ 174690 h 416947"/>
                <a:gd name="connsiteX42" fmla="*/ 307213 w 546025"/>
                <a:gd name="connsiteY42" fmla="*/ 168993 h 416947"/>
                <a:gd name="connsiteX43" fmla="*/ 313396 w 546025"/>
                <a:gd name="connsiteY43" fmla="*/ 160855 h 416947"/>
                <a:gd name="connsiteX44" fmla="*/ 388102 w 546025"/>
                <a:gd name="connsiteY44" fmla="*/ 154446 h 416947"/>
                <a:gd name="connsiteX45" fmla="*/ 161282 w 546025"/>
                <a:gd name="connsiteY45" fmla="*/ 154446 h 416947"/>
                <a:gd name="connsiteX46" fmla="*/ 234835 w 546025"/>
                <a:gd name="connsiteY46" fmla="*/ 160855 h 416947"/>
                <a:gd name="connsiteX47" fmla="*/ 240621 w 546025"/>
                <a:gd name="connsiteY47" fmla="*/ 168993 h 416947"/>
                <a:gd name="connsiteX48" fmla="*/ 233596 w 546025"/>
                <a:gd name="connsiteY48" fmla="*/ 174690 h 416947"/>
                <a:gd name="connsiteX49" fmla="*/ 232356 w 546025"/>
                <a:gd name="connsiteY49" fmla="*/ 174690 h 416947"/>
                <a:gd name="connsiteX50" fmla="*/ 88968 w 546025"/>
                <a:gd name="connsiteY50" fmla="*/ 174690 h 416947"/>
                <a:gd name="connsiteX51" fmla="*/ 80290 w 546025"/>
                <a:gd name="connsiteY51" fmla="*/ 168993 h 416947"/>
                <a:gd name="connsiteX52" fmla="*/ 86489 w 546025"/>
                <a:gd name="connsiteY52" fmla="*/ 160855 h 416947"/>
                <a:gd name="connsiteX53" fmla="*/ 161282 w 546025"/>
                <a:gd name="connsiteY53" fmla="*/ 154446 h 416947"/>
                <a:gd name="connsiteX54" fmla="*/ 388102 w 546025"/>
                <a:gd name="connsiteY54" fmla="*/ 105496 h 416947"/>
                <a:gd name="connsiteX55" fmla="*/ 460953 w 546025"/>
                <a:gd name="connsiteY55" fmla="*/ 112096 h 416947"/>
                <a:gd name="connsiteX56" fmla="*/ 466723 w 546025"/>
                <a:gd name="connsiteY56" fmla="*/ 119696 h 416947"/>
                <a:gd name="connsiteX57" fmla="*/ 459716 w 546025"/>
                <a:gd name="connsiteY57" fmla="*/ 125696 h 416947"/>
                <a:gd name="connsiteX58" fmla="*/ 458892 w 546025"/>
                <a:gd name="connsiteY58" fmla="*/ 125296 h 416947"/>
                <a:gd name="connsiteX59" fmla="*/ 315869 w 546025"/>
                <a:gd name="connsiteY59" fmla="*/ 125296 h 416947"/>
                <a:gd name="connsiteX60" fmla="*/ 307213 w 546025"/>
                <a:gd name="connsiteY60" fmla="*/ 119696 h 416947"/>
                <a:gd name="connsiteX61" fmla="*/ 313396 w 546025"/>
                <a:gd name="connsiteY61" fmla="*/ 112096 h 416947"/>
                <a:gd name="connsiteX62" fmla="*/ 388102 w 546025"/>
                <a:gd name="connsiteY62" fmla="*/ 105496 h 416947"/>
                <a:gd name="connsiteX63" fmla="*/ 161282 w 546025"/>
                <a:gd name="connsiteY63" fmla="*/ 105496 h 416947"/>
                <a:gd name="connsiteX64" fmla="*/ 234835 w 546025"/>
                <a:gd name="connsiteY64" fmla="*/ 112096 h 416947"/>
                <a:gd name="connsiteX65" fmla="*/ 240621 w 546025"/>
                <a:gd name="connsiteY65" fmla="*/ 119696 h 416947"/>
                <a:gd name="connsiteX66" fmla="*/ 233596 w 546025"/>
                <a:gd name="connsiteY66" fmla="*/ 125696 h 416947"/>
                <a:gd name="connsiteX67" fmla="*/ 232356 w 546025"/>
                <a:gd name="connsiteY67" fmla="*/ 125296 h 416947"/>
                <a:gd name="connsiteX68" fmla="*/ 88968 w 546025"/>
                <a:gd name="connsiteY68" fmla="*/ 125296 h 416947"/>
                <a:gd name="connsiteX69" fmla="*/ 80290 w 546025"/>
                <a:gd name="connsiteY69" fmla="*/ 119696 h 416947"/>
                <a:gd name="connsiteX70" fmla="*/ 86489 w 546025"/>
                <a:gd name="connsiteY70" fmla="*/ 112096 h 416947"/>
                <a:gd name="connsiteX71" fmla="*/ 161282 w 546025"/>
                <a:gd name="connsiteY71" fmla="*/ 105496 h 416947"/>
                <a:gd name="connsiteX72" fmla="*/ 513954 w 546025"/>
                <a:gd name="connsiteY72" fmla="*/ 51875 h 416947"/>
                <a:gd name="connsiteX73" fmla="*/ 513954 w 546025"/>
                <a:gd name="connsiteY73" fmla="*/ 323307 h 416947"/>
                <a:gd name="connsiteX74" fmla="*/ 472427 w 546025"/>
                <a:gd name="connsiteY74" fmla="*/ 368270 h 416947"/>
                <a:gd name="connsiteX75" fmla="*/ 330164 w 546025"/>
                <a:gd name="connsiteY75" fmla="*/ 368270 h 416947"/>
                <a:gd name="connsiteX76" fmla="*/ 283703 w 546025"/>
                <a:gd name="connsiteY76" fmla="*/ 381058 h 416947"/>
                <a:gd name="connsiteX77" fmla="*/ 280413 w 546025"/>
                <a:gd name="connsiteY77" fmla="*/ 382708 h 416947"/>
                <a:gd name="connsiteX78" fmla="*/ 280413 w 546025"/>
                <a:gd name="connsiteY78" fmla="*/ 402509 h 416947"/>
                <a:gd name="connsiteX79" fmla="*/ 323174 w 546025"/>
                <a:gd name="connsiteY79" fmla="*/ 402509 h 416947"/>
                <a:gd name="connsiteX80" fmla="*/ 333865 w 546025"/>
                <a:gd name="connsiteY80" fmla="*/ 395496 h 416947"/>
                <a:gd name="connsiteX81" fmla="*/ 356067 w 546025"/>
                <a:gd name="connsiteY81" fmla="*/ 386421 h 416947"/>
                <a:gd name="connsiteX82" fmla="*/ 501208 w 546025"/>
                <a:gd name="connsiteY82" fmla="*/ 386421 h 416947"/>
                <a:gd name="connsiteX83" fmla="*/ 532045 w 546025"/>
                <a:gd name="connsiteY83" fmla="*/ 355483 h 416947"/>
                <a:gd name="connsiteX84" fmla="*/ 532045 w 546025"/>
                <a:gd name="connsiteY84" fmla="*/ 79926 h 416947"/>
                <a:gd name="connsiteX85" fmla="*/ 513954 w 546025"/>
                <a:gd name="connsiteY85" fmla="*/ 51875 h 416947"/>
                <a:gd name="connsiteX86" fmla="*/ 32482 w 546025"/>
                <a:gd name="connsiteY86" fmla="*/ 51875 h 416947"/>
                <a:gd name="connsiteX87" fmla="*/ 14391 w 546025"/>
                <a:gd name="connsiteY87" fmla="*/ 79926 h 416947"/>
                <a:gd name="connsiteX88" fmla="*/ 14391 w 546025"/>
                <a:gd name="connsiteY88" fmla="*/ 355483 h 416947"/>
                <a:gd name="connsiteX89" fmla="*/ 45228 w 546025"/>
                <a:gd name="connsiteY89" fmla="*/ 386421 h 416947"/>
                <a:gd name="connsiteX90" fmla="*/ 187490 w 546025"/>
                <a:gd name="connsiteY90" fmla="*/ 386421 h 416947"/>
                <a:gd name="connsiteX91" fmla="*/ 210104 w 546025"/>
                <a:gd name="connsiteY91" fmla="*/ 395496 h 416947"/>
                <a:gd name="connsiteX92" fmla="*/ 220383 w 546025"/>
                <a:gd name="connsiteY92" fmla="*/ 402509 h 416947"/>
                <a:gd name="connsiteX93" fmla="*/ 266023 w 546025"/>
                <a:gd name="connsiteY93" fmla="*/ 402509 h 416947"/>
                <a:gd name="connsiteX94" fmla="*/ 266023 w 546025"/>
                <a:gd name="connsiteY94" fmla="*/ 382708 h 416947"/>
                <a:gd name="connsiteX95" fmla="*/ 263144 w 546025"/>
                <a:gd name="connsiteY95" fmla="*/ 381058 h 416947"/>
                <a:gd name="connsiteX96" fmla="*/ 216272 w 546025"/>
                <a:gd name="connsiteY96" fmla="*/ 368270 h 416947"/>
                <a:gd name="connsiteX97" fmla="*/ 74421 w 546025"/>
                <a:gd name="connsiteY97" fmla="*/ 368270 h 416947"/>
                <a:gd name="connsiteX98" fmla="*/ 32482 w 546025"/>
                <a:gd name="connsiteY98" fmla="*/ 323307 h 416947"/>
                <a:gd name="connsiteX99" fmla="*/ 379247 w 546025"/>
                <a:gd name="connsiteY99" fmla="*/ 14491 h 416947"/>
                <a:gd name="connsiteX100" fmla="*/ 286992 w 546025"/>
                <a:gd name="connsiteY100" fmla="*/ 25062 h 416947"/>
                <a:gd name="connsiteX101" fmla="*/ 280413 w 546025"/>
                <a:gd name="connsiteY101" fmla="*/ 33724 h 416947"/>
                <a:gd name="connsiteX102" fmla="*/ 280413 w 546025"/>
                <a:gd name="connsiteY102" fmla="*/ 366620 h 416947"/>
                <a:gd name="connsiteX103" fmla="*/ 328520 w 546025"/>
                <a:gd name="connsiteY103" fmla="*/ 353833 h 416947"/>
                <a:gd name="connsiteX104" fmla="*/ 473249 w 546025"/>
                <a:gd name="connsiteY104" fmla="*/ 353833 h 416947"/>
                <a:gd name="connsiteX105" fmla="*/ 499975 w 546025"/>
                <a:gd name="connsiteY105" fmla="*/ 323307 h 416947"/>
                <a:gd name="connsiteX106" fmla="*/ 499975 w 546025"/>
                <a:gd name="connsiteY106" fmla="*/ 35901 h 416947"/>
                <a:gd name="connsiteX107" fmla="*/ 499975 w 546025"/>
                <a:gd name="connsiteY107" fmla="*/ 35374 h 416947"/>
                <a:gd name="connsiteX108" fmla="*/ 492162 w 546025"/>
                <a:gd name="connsiteY108" fmla="*/ 25887 h 416947"/>
                <a:gd name="connsiteX109" fmla="*/ 379247 w 546025"/>
                <a:gd name="connsiteY109" fmla="*/ 14491 h 416947"/>
                <a:gd name="connsiteX110" fmla="*/ 167292 w 546025"/>
                <a:gd name="connsiteY110" fmla="*/ 14491 h 416947"/>
                <a:gd name="connsiteX111" fmla="*/ 54274 w 546025"/>
                <a:gd name="connsiteY111" fmla="*/ 25887 h 416947"/>
                <a:gd name="connsiteX112" fmla="*/ 46461 w 546025"/>
                <a:gd name="connsiteY112" fmla="*/ 35374 h 416947"/>
                <a:gd name="connsiteX113" fmla="*/ 46461 w 546025"/>
                <a:gd name="connsiteY113" fmla="*/ 323307 h 416947"/>
                <a:gd name="connsiteX114" fmla="*/ 73598 w 546025"/>
                <a:gd name="connsiteY114" fmla="*/ 353833 h 416947"/>
                <a:gd name="connsiteX115" fmla="*/ 154597 w 546025"/>
                <a:gd name="connsiteY115" fmla="*/ 351770 h 416947"/>
                <a:gd name="connsiteX116" fmla="*/ 217505 w 546025"/>
                <a:gd name="connsiteY116" fmla="*/ 353833 h 416947"/>
                <a:gd name="connsiteX117" fmla="*/ 266023 w 546025"/>
                <a:gd name="connsiteY117" fmla="*/ 366620 h 416947"/>
                <a:gd name="connsiteX118" fmla="*/ 266023 w 546025"/>
                <a:gd name="connsiteY118" fmla="*/ 33724 h 416947"/>
                <a:gd name="connsiteX119" fmla="*/ 259033 w 546025"/>
                <a:gd name="connsiteY119" fmla="*/ 25062 h 416947"/>
                <a:gd name="connsiteX120" fmla="*/ 167292 w 546025"/>
                <a:gd name="connsiteY120" fmla="*/ 14491 h 416947"/>
                <a:gd name="connsiteX121" fmla="*/ 167549 w 546025"/>
                <a:gd name="connsiteY121" fmla="*/ 2 h 416947"/>
                <a:gd name="connsiteX122" fmla="*/ 262733 w 546025"/>
                <a:gd name="connsiteY122" fmla="*/ 11036 h 416947"/>
                <a:gd name="connsiteX123" fmla="*/ 273424 w 546025"/>
                <a:gd name="connsiteY123" fmla="*/ 16811 h 416947"/>
                <a:gd name="connsiteX124" fmla="*/ 283703 w 546025"/>
                <a:gd name="connsiteY124" fmla="*/ 11036 h 416947"/>
                <a:gd name="connsiteX125" fmla="*/ 378579 w 546025"/>
                <a:gd name="connsiteY125" fmla="*/ 2 h 416947"/>
                <a:gd name="connsiteX126" fmla="*/ 495041 w 546025"/>
                <a:gd name="connsiteY126" fmla="*/ 11861 h 416947"/>
                <a:gd name="connsiteX127" fmla="*/ 513954 w 546025"/>
                <a:gd name="connsiteY127" fmla="*/ 35374 h 416947"/>
                <a:gd name="connsiteX128" fmla="*/ 513954 w 546025"/>
                <a:gd name="connsiteY128" fmla="*/ 36612 h 416947"/>
                <a:gd name="connsiteX129" fmla="*/ 546025 w 546025"/>
                <a:gd name="connsiteY129" fmla="*/ 79926 h 416947"/>
                <a:gd name="connsiteX130" fmla="*/ 546025 w 546025"/>
                <a:gd name="connsiteY130" fmla="*/ 355483 h 416947"/>
                <a:gd name="connsiteX131" fmla="*/ 501208 w 546025"/>
                <a:gd name="connsiteY131" fmla="*/ 400859 h 416947"/>
                <a:gd name="connsiteX132" fmla="*/ 356067 w 546025"/>
                <a:gd name="connsiteY132" fmla="*/ 400859 h 416947"/>
                <a:gd name="connsiteX133" fmla="*/ 343733 w 546025"/>
                <a:gd name="connsiteY133" fmla="*/ 405809 h 416947"/>
                <a:gd name="connsiteX134" fmla="*/ 323174 w 546025"/>
                <a:gd name="connsiteY134" fmla="*/ 416947 h 416947"/>
                <a:gd name="connsiteX135" fmla="*/ 220383 w 546025"/>
                <a:gd name="connsiteY135" fmla="*/ 416947 h 416947"/>
                <a:gd name="connsiteX136" fmla="*/ 200236 w 546025"/>
                <a:gd name="connsiteY136" fmla="*/ 405809 h 416947"/>
                <a:gd name="connsiteX137" fmla="*/ 187490 w 546025"/>
                <a:gd name="connsiteY137" fmla="*/ 400859 h 416947"/>
                <a:gd name="connsiteX138" fmla="*/ 45228 w 546025"/>
                <a:gd name="connsiteY138" fmla="*/ 400859 h 416947"/>
                <a:gd name="connsiteX139" fmla="*/ 0 w 546025"/>
                <a:gd name="connsiteY139" fmla="*/ 355483 h 416947"/>
                <a:gd name="connsiteX140" fmla="*/ 0 w 546025"/>
                <a:gd name="connsiteY140" fmla="*/ 79926 h 416947"/>
                <a:gd name="connsiteX141" fmla="*/ 32482 w 546025"/>
                <a:gd name="connsiteY141" fmla="*/ 36612 h 416947"/>
                <a:gd name="connsiteX142" fmla="*/ 32482 w 546025"/>
                <a:gd name="connsiteY142" fmla="*/ 35374 h 416947"/>
                <a:gd name="connsiteX143" fmla="*/ 51395 w 546025"/>
                <a:gd name="connsiteY143" fmla="*/ 11861 h 416947"/>
                <a:gd name="connsiteX144" fmla="*/ 167549 w 546025"/>
                <a:gd name="connsiteY144" fmla="*/ 2 h 416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46025" h="416947">
                  <a:moveTo>
                    <a:pt x="388102" y="250663"/>
                  </a:moveTo>
                  <a:cubicBezTo>
                    <a:pt x="412729" y="250663"/>
                    <a:pt x="437047" y="252799"/>
                    <a:pt x="460953" y="257072"/>
                  </a:cubicBezTo>
                  <a:cubicBezTo>
                    <a:pt x="465075" y="257886"/>
                    <a:pt x="467960" y="261548"/>
                    <a:pt x="466723" y="265210"/>
                  </a:cubicBezTo>
                  <a:cubicBezTo>
                    <a:pt x="466311" y="268465"/>
                    <a:pt x="463426" y="271313"/>
                    <a:pt x="459716" y="271313"/>
                  </a:cubicBezTo>
                  <a:cubicBezTo>
                    <a:pt x="459304" y="271313"/>
                    <a:pt x="458892" y="271313"/>
                    <a:pt x="458892" y="270906"/>
                  </a:cubicBezTo>
                  <a:cubicBezTo>
                    <a:pt x="412317" y="262768"/>
                    <a:pt x="364093" y="262768"/>
                    <a:pt x="315869" y="271313"/>
                  </a:cubicBezTo>
                  <a:cubicBezTo>
                    <a:pt x="311747" y="271720"/>
                    <a:pt x="308038" y="269279"/>
                    <a:pt x="307213" y="265210"/>
                  </a:cubicBezTo>
                  <a:cubicBezTo>
                    <a:pt x="306801" y="261548"/>
                    <a:pt x="309274" y="257886"/>
                    <a:pt x="313396" y="257072"/>
                  </a:cubicBezTo>
                  <a:cubicBezTo>
                    <a:pt x="338538" y="252799"/>
                    <a:pt x="363475" y="250663"/>
                    <a:pt x="388102" y="250663"/>
                  </a:cubicBezTo>
                  <a:close/>
                  <a:moveTo>
                    <a:pt x="161282" y="250663"/>
                  </a:moveTo>
                  <a:cubicBezTo>
                    <a:pt x="186075" y="250663"/>
                    <a:pt x="210662" y="252799"/>
                    <a:pt x="234835" y="257072"/>
                  </a:cubicBezTo>
                  <a:cubicBezTo>
                    <a:pt x="238554" y="257886"/>
                    <a:pt x="241034" y="261548"/>
                    <a:pt x="240621" y="265210"/>
                  </a:cubicBezTo>
                  <a:cubicBezTo>
                    <a:pt x="239794" y="268465"/>
                    <a:pt x="236902" y="271313"/>
                    <a:pt x="233596" y="271313"/>
                  </a:cubicBezTo>
                  <a:cubicBezTo>
                    <a:pt x="232769" y="271313"/>
                    <a:pt x="232356" y="271313"/>
                    <a:pt x="232356" y="270906"/>
                  </a:cubicBezTo>
                  <a:cubicBezTo>
                    <a:pt x="185662" y="262768"/>
                    <a:pt x="137728" y="262768"/>
                    <a:pt x="88968" y="271313"/>
                  </a:cubicBezTo>
                  <a:cubicBezTo>
                    <a:pt x="84836" y="271720"/>
                    <a:pt x="81117" y="269279"/>
                    <a:pt x="80290" y="265210"/>
                  </a:cubicBezTo>
                  <a:cubicBezTo>
                    <a:pt x="79877" y="261548"/>
                    <a:pt x="82356" y="257886"/>
                    <a:pt x="86489" y="257072"/>
                  </a:cubicBezTo>
                  <a:cubicBezTo>
                    <a:pt x="111489" y="252799"/>
                    <a:pt x="136488" y="250663"/>
                    <a:pt x="161282" y="250663"/>
                  </a:cubicBezTo>
                  <a:close/>
                  <a:moveTo>
                    <a:pt x="161282" y="201647"/>
                  </a:moveTo>
                  <a:cubicBezTo>
                    <a:pt x="186075" y="201647"/>
                    <a:pt x="210662" y="203784"/>
                    <a:pt x="234835" y="208056"/>
                  </a:cubicBezTo>
                  <a:cubicBezTo>
                    <a:pt x="238554" y="208870"/>
                    <a:pt x="241034" y="212532"/>
                    <a:pt x="240621" y="216194"/>
                  </a:cubicBezTo>
                  <a:cubicBezTo>
                    <a:pt x="239794" y="219450"/>
                    <a:pt x="236902" y="221891"/>
                    <a:pt x="233596" y="221891"/>
                  </a:cubicBezTo>
                  <a:cubicBezTo>
                    <a:pt x="232769" y="221891"/>
                    <a:pt x="232356" y="221891"/>
                    <a:pt x="232356" y="221484"/>
                  </a:cubicBezTo>
                  <a:cubicBezTo>
                    <a:pt x="185662" y="213753"/>
                    <a:pt x="137728" y="213753"/>
                    <a:pt x="88968" y="221484"/>
                  </a:cubicBezTo>
                  <a:cubicBezTo>
                    <a:pt x="84836" y="222705"/>
                    <a:pt x="81117" y="219857"/>
                    <a:pt x="80290" y="215787"/>
                  </a:cubicBezTo>
                  <a:cubicBezTo>
                    <a:pt x="79877" y="212532"/>
                    <a:pt x="82356" y="208463"/>
                    <a:pt x="86489" y="208056"/>
                  </a:cubicBezTo>
                  <a:cubicBezTo>
                    <a:pt x="111489" y="203784"/>
                    <a:pt x="136488" y="201647"/>
                    <a:pt x="161282" y="201647"/>
                  </a:cubicBezTo>
                  <a:close/>
                  <a:moveTo>
                    <a:pt x="388102" y="201647"/>
                  </a:moveTo>
                  <a:cubicBezTo>
                    <a:pt x="412729" y="201647"/>
                    <a:pt x="437047" y="203784"/>
                    <a:pt x="460953" y="208056"/>
                  </a:cubicBezTo>
                  <a:cubicBezTo>
                    <a:pt x="465075" y="208870"/>
                    <a:pt x="467960" y="212532"/>
                    <a:pt x="466723" y="216194"/>
                  </a:cubicBezTo>
                  <a:cubicBezTo>
                    <a:pt x="466311" y="219450"/>
                    <a:pt x="463426" y="221891"/>
                    <a:pt x="459716" y="221891"/>
                  </a:cubicBezTo>
                  <a:cubicBezTo>
                    <a:pt x="459304" y="221891"/>
                    <a:pt x="458892" y="221891"/>
                    <a:pt x="458892" y="221484"/>
                  </a:cubicBezTo>
                  <a:cubicBezTo>
                    <a:pt x="412317" y="213753"/>
                    <a:pt x="364093" y="213753"/>
                    <a:pt x="315869" y="221484"/>
                  </a:cubicBezTo>
                  <a:cubicBezTo>
                    <a:pt x="311747" y="222705"/>
                    <a:pt x="308038" y="219857"/>
                    <a:pt x="307213" y="215787"/>
                  </a:cubicBezTo>
                  <a:cubicBezTo>
                    <a:pt x="306801" y="212532"/>
                    <a:pt x="309274" y="208463"/>
                    <a:pt x="313396" y="208056"/>
                  </a:cubicBezTo>
                  <a:cubicBezTo>
                    <a:pt x="338538" y="203784"/>
                    <a:pt x="363475" y="201647"/>
                    <a:pt x="388102" y="201647"/>
                  </a:cubicBezTo>
                  <a:close/>
                  <a:moveTo>
                    <a:pt x="388102" y="154446"/>
                  </a:moveTo>
                  <a:cubicBezTo>
                    <a:pt x="412729" y="154446"/>
                    <a:pt x="437047" y="156583"/>
                    <a:pt x="460953" y="160855"/>
                  </a:cubicBezTo>
                  <a:cubicBezTo>
                    <a:pt x="465075" y="161669"/>
                    <a:pt x="467960" y="165331"/>
                    <a:pt x="466723" y="168993"/>
                  </a:cubicBezTo>
                  <a:cubicBezTo>
                    <a:pt x="466311" y="172249"/>
                    <a:pt x="463426" y="174690"/>
                    <a:pt x="459716" y="174690"/>
                  </a:cubicBezTo>
                  <a:cubicBezTo>
                    <a:pt x="459304" y="174690"/>
                    <a:pt x="458892" y="174690"/>
                    <a:pt x="458892" y="174690"/>
                  </a:cubicBezTo>
                  <a:cubicBezTo>
                    <a:pt x="412317" y="166552"/>
                    <a:pt x="364093" y="166552"/>
                    <a:pt x="315869" y="174690"/>
                  </a:cubicBezTo>
                  <a:cubicBezTo>
                    <a:pt x="311747" y="175504"/>
                    <a:pt x="308038" y="172656"/>
                    <a:pt x="307213" y="168993"/>
                  </a:cubicBezTo>
                  <a:cubicBezTo>
                    <a:pt x="306801" y="165331"/>
                    <a:pt x="309274" y="161669"/>
                    <a:pt x="313396" y="160855"/>
                  </a:cubicBezTo>
                  <a:cubicBezTo>
                    <a:pt x="338538" y="156583"/>
                    <a:pt x="363475" y="154446"/>
                    <a:pt x="388102" y="154446"/>
                  </a:cubicBezTo>
                  <a:close/>
                  <a:moveTo>
                    <a:pt x="161282" y="154446"/>
                  </a:moveTo>
                  <a:cubicBezTo>
                    <a:pt x="186075" y="154446"/>
                    <a:pt x="210662" y="156583"/>
                    <a:pt x="234835" y="160855"/>
                  </a:cubicBezTo>
                  <a:cubicBezTo>
                    <a:pt x="238554" y="161669"/>
                    <a:pt x="241034" y="165331"/>
                    <a:pt x="240621" y="168993"/>
                  </a:cubicBezTo>
                  <a:cubicBezTo>
                    <a:pt x="239794" y="172249"/>
                    <a:pt x="236902" y="174690"/>
                    <a:pt x="233596" y="174690"/>
                  </a:cubicBezTo>
                  <a:cubicBezTo>
                    <a:pt x="232769" y="174690"/>
                    <a:pt x="232356" y="174690"/>
                    <a:pt x="232356" y="174690"/>
                  </a:cubicBezTo>
                  <a:cubicBezTo>
                    <a:pt x="185662" y="166552"/>
                    <a:pt x="137728" y="166552"/>
                    <a:pt x="88968" y="174690"/>
                  </a:cubicBezTo>
                  <a:cubicBezTo>
                    <a:pt x="84836" y="175504"/>
                    <a:pt x="81117" y="172656"/>
                    <a:pt x="80290" y="168993"/>
                  </a:cubicBezTo>
                  <a:cubicBezTo>
                    <a:pt x="79877" y="165331"/>
                    <a:pt x="82356" y="161669"/>
                    <a:pt x="86489" y="160855"/>
                  </a:cubicBezTo>
                  <a:cubicBezTo>
                    <a:pt x="111489" y="156583"/>
                    <a:pt x="136488" y="154446"/>
                    <a:pt x="161282" y="154446"/>
                  </a:cubicBezTo>
                  <a:close/>
                  <a:moveTo>
                    <a:pt x="388102" y="105496"/>
                  </a:moveTo>
                  <a:cubicBezTo>
                    <a:pt x="412729" y="105496"/>
                    <a:pt x="437047" y="107696"/>
                    <a:pt x="460953" y="112096"/>
                  </a:cubicBezTo>
                  <a:cubicBezTo>
                    <a:pt x="465075" y="112496"/>
                    <a:pt x="467960" y="116496"/>
                    <a:pt x="466723" y="119696"/>
                  </a:cubicBezTo>
                  <a:cubicBezTo>
                    <a:pt x="466311" y="123296"/>
                    <a:pt x="463426" y="125696"/>
                    <a:pt x="459716" y="125696"/>
                  </a:cubicBezTo>
                  <a:cubicBezTo>
                    <a:pt x="459304" y="125696"/>
                    <a:pt x="458892" y="125296"/>
                    <a:pt x="458892" y="125296"/>
                  </a:cubicBezTo>
                  <a:cubicBezTo>
                    <a:pt x="412317" y="117696"/>
                    <a:pt x="364093" y="117696"/>
                    <a:pt x="315869" y="125296"/>
                  </a:cubicBezTo>
                  <a:cubicBezTo>
                    <a:pt x="311747" y="126496"/>
                    <a:pt x="308038" y="123696"/>
                    <a:pt x="307213" y="119696"/>
                  </a:cubicBezTo>
                  <a:cubicBezTo>
                    <a:pt x="306801" y="116096"/>
                    <a:pt x="309274" y="112496"/>
                    <a:pt x="313396" y="112096"/>
                  </a:cubicBezTo>
                  <a:cubicBezTo>
                    <a:pt x="338538" y="107696"/>
                    <a:pt x="363475" y="105496"/>
                    <a:pt x="388102" y="105496"/>
                  </a:cubicBezTo>
                  <a:close/>
                  <a:moveTo>
                    <a:pt x="161282" y="105496"/>
                  </a:moveTo>
                  <a:cubicBezTo>
                    <a:pt x="186075" y="105496"/>
                    <a:pt x="210662" y="107696"/>
                    <a:pt x="234835" y="112096"/>
                  </a:cubicBezTo>
                  <a:cubicBezTo>
                    <a:pt x="238554" y="112496"/>
                    <a:pt x="241034" y="116496"/>
                    <a:pt x="240621" y="119696"/>
                  </a:cubicBezTo>
                  <a:cubicBezTo>
                    <a:pt x="239794" y="123296"/>
                    <a:pt x="236902" y="125696"/>
                    <a:pt x="233596" y="125696"/>
                  </a:cubicBezTo>
                  <a:cubicBezTo>
                    <a:pt x="232769" y="125696"/>
                    <a:pt x="232356" y="125296"/>
                    <a:pt x="232356" y="125296"/>
                  </a:cubicBezTo>
                  <a:cubicBezTo>
                    <a:pt x="185662" y="117696"/>
                    <a:pt x="137728" y="117696"/>
                    <a:pt x="88968" y="125296"/>
                  </a:cubicBezTo>
                  <a:cubicBezTo>
                    <a:pt x="84836" y="126496"/>
                    <a:pt x="81117" y="123696"/>
                    <a:pt x="80290" y="119696"/>
                  </a:cubicBezTo>
                  <a:cubicBezTo>
                    <a:pt x="79877" y="116096"/>
                    <a:pt x="82356" y="112496"/>
                    <a:pt x="86489" y="112096"/>
                  </a:cubicBezTo>
                  <a:cubicBezTo>
                    <a:pt x="111489" y="107696"/>
                    <a:pt x="136488" y="105496"/>
                    <a:pt x="161282" y="105496"/>
                  </a:cubicBezTo>
                  <a:close/>
                  <a:moveTo>
                    <a:pt x="513954" y="51875"/>
                  </a:moveTo>
                  <a:lnTo>
                    <a:pt x="513954" y="323307"/>
                  </a:lnTo>
                  <a:cubicBezTo>
                    <a:pt x="513954" y="348057"/>
                    <a:pt x="495452" y="368270"/>
                    <a:pt x="472427" y="368270"/>
                  </a:cubicBezTo>
                  <a:cubicBezTo>
                    <a:pt x="471193" y="368270"/>
                    <a:pt x="385671" y="362908"/>
                    <a:pt x="330164" y="368270"/>
                  </a:cubicBezTo>
                  <a:cubicBezTo>
                    <a:pt x="309195" y="370333"/>
                    <a:pt x="291515" y="375283"/>
                    <a:pt x="283703" y="381058"/>
                  </a:cubicBezTo>
                  <a:cubicBezTo>
                    <a:pt x="282469" y="381883"/>
                    <a:pt x="281236" y="382708"/>
                    <a:pt x="280413" y="382708"/>
                  </a:cubicBezTo>
                  <a:lnTo>
                    <a:pt x="280413" y="402509"/>
                  </a:lnTo>
                  <a:lnTo>
                    <a:pt x="323174" y="402509"/>
                  </a:lnTo>
                  <a:cubicBezTo>
                    <a:pt x="324408" y="402509"/>
                    <a:pt x="328108" y="401271"/>
                    <a:pt x="333865" y="395496"/>
                  </a:cubicBezTo>
                  <a:cubicBezTo>
                    <a:pt x="340032" y="389721"/>
                    <a:pt x="347844" y="386421"/>
                    <a:pt x="356067" y="386421"/>
                  </a:cubicBezTo>
                  <a:lnTo>
                    <a:pt x="501208" y="386421"/>
                  </a:lnTo>
                  <a:cubicBezTo>
                    <a:pt x="518477" y="386421"/>
                    <a:pt x="532045" y="372396"/>
                    <a:pt x="532045" y="355483"/>
                  </a:cubicBezTo>
                  <a:lnTo>
                    <a:pt x="532045" y="79926"/>
                  </a:lnTo>
                  <a:cubicBezTo>
                    <a:pt x="532045" y="67550"/>
                    <a:pt x="524644" y="56825"/>
                    <a:pt x="513954" y="51875"/>
                  </a:cubicBezTo>
                  <a:close/>
                  <a:moveTo>
                    <a:pt x="32482" y="51875"/>
                  </a:moveTo>
                  <a:cubicBezTo>
                    <a:pt x="21792" y="56825"/>
                    <a:pt x="14391" y="67550"/>
                    <a:pt x="14391" y="79926"/>
                  </a:cubicBezTo>
                  <a:lnTo>
                    <a:pt x="14391" y="355483"/>
                  </a:lnTo>
                  <a:cubicBezTo>
                    <a:pt x="14391" y="372396"/>
                    <a:pt x="28370" y="386421"/>
                    <a:pt x="45228" y="386421"/>
                  </a:cubicBezTo>
                  <a:lnTo>
                    <a:pt x="187490" y="386421"/>
                  </a:lnTo>
                  <a:cubicBezTo>
                    <a:pt x="196125" y="386421"/>
                    <a:pt x="204348" y="389721"/>
                    <a:pt x="210104" y="395496"/>
                  </a:cubicBezTo>
                  <a:cubicBezTo>
                    <a:pt x="216683" y="402509"/>
                    <a:pt x="220383" y="402509"/>
                    <a:pt x="220383" y="402509"/>
                  </a:cubicBezTo>
                  <a:lnTo>
                    <a:pt x="266023" y="402509"/>
                  </a:lnTo>
                  <a:lnTo>
                    <a:pt x="266023" y="382708"/>
                  </a:lnTo>
                  <a:cubicBezTo>
                    <a:pt x="264789" y="382708"/>
                    <a:pt x="263556" y="381883"/>
                    <a:pt x="263144" y="381058"/>
                  </a:cubicBezTo>
                  <a:cubicBezTo>
                    <a:pt x="254921" y="375283"/>
                    <a:pt x="237652" y="370333"/>
                    <a:pt x="216272" y="368270"/>
                  </a:cubicBezTo>
                  <a:cubicBezTo>
                    <a:pt x="160765" y="362908"/>
                    <a:pt x="75243" y="368270"/>
                    <a:pt x="74421" y="368270"/>
                  </a:cubicBezTo>
                  <a:cubicBezTo>
                    <a:pt x="50984" y="368270"/>
                    <a:pt x="32482" y="348057"/>
                    <a:pt x="32482" y="323307"/>
                  </a:cubicBezTo>
                  <a:close/>
                  <a:moveTo>
                    <a:pt x="379247" y="14491"/>
                  </a:moveTo>
                  <a:cubicBezTo>
                    <a:pt x="345274" y="14336"/>
                    <a:pt x="314746" y="17843"/>
                    <a:pt x="286992" y="25062"/>
                  </a:cubicBezTo>
                  <a:cubicBezTo>
                    <a:pt x="283291" y="25887"/>
                    <a:pt x="280413" y="29599"/>
                    <a:pt x="280413" y="33724"/>
                  </a:cubicBezTo>
                  <a:lnTo>
                    <a:pt x="280413" y="366620"/>
                  </a:lnTo>
                  <a:cubicBezTo>
                    <a:pt x="291104" y="360433"/>
                    <a:pt x="307961" y="356308"/>
                    <a:pt x="328520" y="353833"/>
                  </a:cubicBezTo>
                  <a:cubicBezTo>
                    <a:pt x="385260" y="348470"/>
                    <a:pt x="469549" y="353833"/>
                    <a:pt x="473249" y="353833"/>
                  </a:cubicBezTo>
                  <a:cubicBezTo>
                    <a:pt x="487640" y="353833"/>
                    <a:pt x="499975" y="340220"/>
                    <a:pt x="499975" y="323307"/>
                  </a:cubicBezTo>
                  <a:lnTo>
                    <a:pt x="499975" y="35901"/>
                  </a:lnTo>
                  <a:lnTo>
                    <a:pt x="499975" y="35374"/>
                  </a:lnTo>
                  <a:cubicBezTo>
                    <a:pt x="499975" y="30837"/>
                    <a:pt x="496685" y="26712"/>
                    <a:pt x="492162" y="25887"/>
                  </a:cubicBezTo>
                  <a:cubicBezTo>
                    <a:pt x="450635" y="18462"/>
                    <a:pt x="413219" y="14646"/>
                    <a:pt x="379247" y="14491"/>
                  </a:cubicBezTo>
                  <a:close/>
                  <a:moveTo>
                    <a:pt x="167292" y="14491"/>
                  </a:moveTo>
                  <a:cubicBezTo>
                    <a:pt x="133320" y="14646"/>
                    <a:pt x="95801" y="18462"/>
                    <a:pt x="54274" y="25887"/>
                  </a:cubicBezTo>
                  <a:cubicBezTo>
                    <a:pt x="49751" y="26712"/>
                    <a:pt x="46461" y="30837"/>
                    <a:pt x="46461" y="35374"/>
                  </a:cubicBezTo>
                  <a:lnTo>
                    <a:pt x="46461" y="323307"/>
                  </a:lnTo>
                  <a:cubicBezTo>
                    <a:pt x="46461" y="340220"/>
                    <a:pt x="58796" y="353833"/>
                    <a:pt x="73598" y="353833"/>
                  </a:cubicBezTo>
                  <a:cubicBezTo>
                    <a:pt x="75654" y="353833"/>
                    <a:pt x="113070" y="351770"/>
                    <a:pt x="154597" y="351770"/>
                  </a:cubicBezTo>
                  <a:cubicBezTo>
                    <a:pt x="175567" y="351770"/>
                    <a:pt x="198592" y="352183"/>
                    <a:pt x="217505" y="353833"/>
                  </a:cubicBezTo>
                  <a:cubicBezTo>
                    <a:pt x="238475" y="356308"/>
                    <a:pt x="254921" y="360433"/>
                    <a:pt x="266023" y="366620"/>
                  </a:cubicBezTo>
                  <a:lnTo>
                    <a:pt x="266023" y="33724"/>
                  </a:lnTo>
                  <a:cubicBezTo>
                    <a:pt x="266023" y="29599"/>
                    <a:pt x="263144" y="25887"/>
                    <a:pt x="259033" y="25062"/>
                  </a:cubicBezTo>
                  <a:cubicBezTo>
                    <a:pt x="231691" y="17843"/>
                    <a:pt x="201264" y="14336"/>
                    <a:pt x="167292" y="14491"/>
                  </a:cubicBezTo>
                  <a:close/>
                  <a:moveTo>
                    <a:pt x="167549" y="2"/>
                  </a:moveTo>
                  <a:cubicBezTo>
                    <a:pt x="202601" y="-101"/>
                    <a:pt x="234157" y="3611"/>
                    <a:pt x="262733" y="11036"/>
                  </a:cubicBezTo>
                  <a:cubicBezTo>
                    <a:pt x="266845" y="12274"/>
                    <a:pt x="270545" y="14336"/>
                    <a:pt x="273424" y="16811"/>
                  </a:cubicBezTo>
                  <a:cubicBezTo>
                    <a:pt x="275891" y="14336"/>
                    <a:pt x="279591" y="12274"/>
                    <a:pt x="283703" y="11036"/>
                  </a:cubicBezTo>
                  <a:cubicBezTo>
                    <a:pt x="312073" y="3611"/>
                    <a:pt x="343527" y="-101"/>
                    <a:pt x="378579" y="2"/>
                  </a:cubicBezTo>
                  <a:cubicBezTo>
                    <a:pt x="413630" y="105"/>
                    <a:pt x="452280" y="4024"/>
                    <a:pt x="495041" y="11861"/>
                  </a:cubicBezTo>
                  <a:cubicBezTo>
                    <a:pt x="505731" y="13924"/>
                    <a:pt x="513954" y="23824"/>
                    <a:pt x="513954" y="35374"/>
                  </a:cubicBezTo>
                  <a:lnTo>
                    <a:pt x="513954" y="36612"/>
                  </a:lnTo>
                  <a:cubicBezTo>
                    <a:pt x="532868" y="42387"/>
                    <a:pt x="546025" y="59713"/>
                    <a:pt x="546025" y="79926"/>
                  </a:cubicBezTo>
                  <a:lnTo>
                    <a:pt x="546025" y="355483"/>
                  </a:lnTo>
                  <a:cubicBezTo>
                    <a:pt x="546025" y="380646"/>
                    <a:pt x="526289" y="400859"/>
                    <a:pt x="501208" y="400859"/>
                  </a:cubicBezTo>
                  <a:lnTo>
                    <a:pt x="356067" y="400859"/>
                  </a:lnTo>
                  <a:cubicBezTo>
                    <a:pt x="351545" y="400859"/>
                    <a:pt x="347022" y="402509"/>
                    <a:pt x="343733" y="405809"/>
                  </a:cubicBezTo>
                  <a:cubicBezTo>
                    <a:pt x="335920" y="413234"/>
                    <a:pt x="329342" y="416947"/>
                    <a:pt x="323174" y="416947"/>
                  </a:cubicBezTo>
                  <a:lnTo>
                    <a:pt x="220383" y="416947"/>
                  </a:lnTo>
                  <a:cubicBezTo>
                    <a:pt x="214216" y="416947"/>
                    <a:pt x="207637" y="413234"/>
                    <a:pt x="200236" y="405809"/>
                  </a:cubicBezTo>
                  <a:cubicBezTo>
                    <a:pt x="196947" y="402509"/>
                    <a:pt x="192424" y="400859"/>
                    <a:pt x="187490" y="400859"/>
                  </a:cubicBezTo>
                  <a:lnTo>
                    <a:pt x="45228" y="400859"/>
                  </a:lnTo>
                  <a:cubicBezTo>
                    <a:pt x="20147" y="400859"/>
                    <a:pt x="0" y="380646"/>
                    <a:pt x="0" y="355483"/>
                  </a:cubicBezTo>
                  <a:lnTo>
                    <a:pt x="0" y="79926"/>
                  </a:lnTo>
                  <a:cubicBezTo>
                    <a:pt x="0" y="59713"/>
                    <a:pt x="13568" y="42387"/>
                    <a:pt x="32482" y="36612"/>
                  </a:cubicBezTo>
                  <a:lnTo>
                    <a:pt x="32482" y="35374"/>
                  </a:lnTo>
                  <a:cubicBezTo>
                    <a:pt x="32482" y="23824"/>
                    <a:pt x="40294" y="13924"/>
                    <a:pt x="51395" y="11861"/>
                  </a:cubicBezTo>
                  <a:cubicBezTo>
                    <a:pt x="93951" y="4024"/>
                    <a:pt x="132497" y="105"/>
                    <a:pt x="167549" y="2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5933B3B9-9E74-47B3-9845-7EC27ADB11BE}"/>
              </a:ext>
            </a:extLst>
          </p:cNvPr>
          <p:cNvGrpSpPr/>
          <p:nvPr/>
        </p:nvGrpSpPr>
        <p:grpSpPr>
          <a:xfrm>
            <a:off x="14165609" y="4554186"/>
            <a:ext cx="1307878" cy="399692"/>
            <a:chOff x="4752936" y="5619717"/>
            <a:chExt cx="1309241" cy="400109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C72C6AB4-D0D2-4B96-8EC7-CCEDD7DD5585}"/>
                </a:ext>
              </a:extLst>
            </p:cNvPr>
            <p:cNvSpPr/>
            <p:nvPr/>
          </p:nvSpPr>
          <p:spPr>
            <a:xfrm>
              <a:off x="4752936" y="5728996"/>
              <a:ext cx="317241" cy="19145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798">
                <a:solidFill>
                  <a:srgbClr val="33CCCC"/>
                </a:solidFill>
              </a:endParaRPr>
            </a:p>
          </p:txBody>
        </p:sp>
        <p:sp>
          <p:nvSpPr>
            <p:cNvPr id="67" name="Text Placeholder 2">
              <a:extLst>
                <a:ext uri="{FF2B5EF4-FFF2-40B4-BE49-F238E27FC236}">
                  <a16:creationId xmlns:a16="http://schemas.microsoft.com/office/drawing/2014/main" id="{A68A3964-02E1-478C-B29B-CFD0280A5C51}"/>
                </a:ext>
              </a:extLst>
            </p:cNvPr>
            <p:cNvSpPr txBox="1">
              <a:spLocks/>
            </p:cNvSpPr>
            <p:nvPr/>
          </p:nvSpPr>
          <p:spPr>
            <a:xfrm>
              <a:off x="5096996" y="5619717"/>
              <a:ext cx="965181" cy="400109"/>
            </a:xfrm>
            <a:prstGeom prst="rect">
              <a:avLst/>
            </a:prstGeom>
          </p:spPr>
          <p:txBody>
            <a:bodyPr vert="horz" wrap="square" lIns="91345" tIns="45672" rIns="91345" bIns="45672" rtlCol="0">
              <a:sp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998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≥ </a:t>
              </a:r>
              <a:r>
                <a:rPr lang="es-ES" sz="1998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8,5</a:t>
              </a:r>
              <a:endParaRPr lang="es-ES" sz="2398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79" name="Rectángulo 78">
            <a:extLst>
              <a:ext uri="{FF2B5EF4-FFF2-40B4-BE49-F238E27FC236}">
                <a16:creationId xmlns:a16="http://schemas.microsoft.com/office/drawing/2014/main" id="{27BA5865-0CB5-4CBC-8301-E75A5371CF72}"/>
              </a:ext>
            </a:extLst>
          </p:cNvPr>
          <p:cNvSpPr/>
          <p:nvPr/>
        </p:nvSpPr>
        <p:spPr>
          <a:xfrm>
            <a:off x="608274" y="8339064"/>
            <a:ext cx="1387243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2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resultats no inclouen dades de les enquestes de les formacions organitzades per la UEB i la UAT, ni de l’enquesta destinada a pacients de la USIC. </a:t>
            </a:r>
          </a:p>
        </p:txBody>
      </p:sp>
      <p:pic>
        <p:nvPicPr>
          <p:cNvPr id="80" name="Imagen 79">
            <a:extLst>
              <a:ext uri="{FF2B5EF4-FFF2-40B4-BE49-F238E27FC236}">
                <a16:creationId xmlns:a16="http://schemas.microsoft.com/office/drawing/2014/main" id="{F36F164B-42AB-496F-97D3-E002590EE7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064" y="149644"/>
            <a:ext cx="1836302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8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ráfico 69">
            <a:extLst>
              <a:ext uri="{FF2B5EF4-FFF2-40B4-BE49-F238E27FC236}">
                <a16:creationId xmlns:a16="http://schemas.microsoft.com/office/drawing/2014/main" id="{71284B75-13F5-468F-9AF7-4789BC70D3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9104402"/>
              </p:ext>
            </p:extLst>
          </p:nvPr>
        </p:nvGraphicFramePr>
        <p:xfrm>
          <a:off x="2388013" y="2431628"/>
          <a:ext cx="9753831" cy="4271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242164" y="1505568"/>
            <a:ext cx="14016623" cy="605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54">
              <a:lnSpc>
                <a:spcPts val="2000"/>
              </a:lnSpc>
              <a:defRPr/>
            </a:pPr>
            <a:r>
              <a:rPr lang="ca-ES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el següent gràfic, es mostra la </a:t>
            </a:r>
            <a:r>
              <a:rPr lang="ca-ES" sz="16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valoració global </a:t>
            </a:r>
            <a:r>
              <a:rPr lang="ca-ES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obtinguda en cadascun dels serveis prestats </a:t>
            </a:r>
            <a:r>
              <a:rPr lang="ca-ES" sz="16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pels Serveis </a:t>
            </a:r>
            <a:r>
              <a:rPr lang="ca-ES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Científico</a:t>
            </a:r>
            <a:r>
              <a:rPr lang="ca-ES" sz="16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-tècnics </a:t>
            </a:r>
            <a:r>
              <a:rPr lang="ca-ES" sz="16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del </a:t>
            </a: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VHIR durant el 2025.</a:t>
            </a:r>
            <a:endParaRPr lang="ca-ES" sz="16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EB309B6D-85FF-4DD4-9E27-B5765205C939}"/>
              </a:ext>
            </a:extLst>
          </p:cNvPr>
          <p:cNvGrpSpPr/>
          <p:nvPr/>
        </p:nvGrpSpPr>
        <p:grpSpPr>
          <a:xfrm>
            <a:off x="13585772" y="5825117"/>
            <a:ext cx="1463335" cy="399692"/>
            <a:chOff x="5249888" y="4223146"/>
            <a:chExt cx="1464860" cy="400109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416D6656-A2E7-4D53-B83F-0624A3E903B1}"/>
                </a:ext>
              </a:extLst>
            </p:cNvPr>
            <p:cNvSpPr/>
            <p:nvPr/>
          </p:nvSpPr>
          <p:spPr>
            <a:xfrm>
              <a:off x="5249888" y="4327472"/>
              <a:ext cx="317241" cy="19145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798">
                <a:solidFill>
                  <a:srgbClr val="33CCCC"/>
                </a:solidFill>
              </a:endParaRPr>
            </a:p>
          </p:txBody>
        </p:sp>
        <p:sp>
          <p:nvSpPr>
            <p:cNvPr id="25" name="Text Placeholder 2">
              <a:extLst>
                <a:ext uri="{FF2B5EF4-FFF2-40B4-BE49-F238E27FC236}">
                  <a16:creationId xmlns:a16="http://schemas.microsoft.com/office/drawing/2014/main" id="{8F03C0EE-E78F-4095-AD8D-0A9B2E4410BE}"/>
                </a:ext>
              </a:extLst>
            </p:cNvPr>
            <p:cNvSpPr txBox="1">
              <a:spLocks/>
            </p:cNvSpPr>
            <p:nvPr/>
          </p:nvSpPr>
          <p:spPr>
            <a:xfrm>
              <a:off x="5749567" y="4223146"/>
              <a:ext cx="965181" cy="400109"/>
            </a:xfrm>
            <a:prstGeom prst="rect">
              <a:avLst/>
            </a:prstGeom>
          </p:spPr>
          <p:txBody>
            <a:bodyPr vert="horz" wrap="square" lIns="91345" tIns="45672" rIns="91345" bIns="45672" rtlCol="0">
              <a:sp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998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≥ </a:t>
              </a:r>
              <a:r>
                <a:rPr lang="es-ES" sz="1998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8,5</a:t>
              </a:r>
              <a:endParaRPr lang="es-ES" sz="2398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30" name="Imagen 29">
            <a:extLst>
              <a:ext uri="{FF2B5EF4-FFF2-40B4-BE49-F238E27FC236}">
                <a16:creationId xmlns:a16="http://schemas.microsoft.com/office/drawing/2014/main" id="{0B5E691A-CBFF-4ED2-AA81-456240571A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0956" y="201531"/>
            <a:ext cx="1836302" cy="576000"/>
          </a:xfrm>
          <a:prstGeom prst="rect">
            <a:avLst/>
          </a:prstGeom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2BEB0816-FB1B-4D46-BAB3-6FC3C35D77A4}"/>
              </a:ext>
            </a:extLst>
          </p:cNvPr>
          <p:cNvSpPr/>
          <p:nvPr/>
        </p:nvSpPr>
        <p:spPr>
          <a:xfrm>
            <a:off x="694481" y="7510333"/>
            <a:ext cx="14641311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20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UAT, està constituïda per 4 plataformes: Plataforma de Genòmica, </a:t>
            </a:r>
            <a:r>
              <a:rPr lang="ca-ES" sz="1200" kern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Metabolòmica</a:t>
            </a:r>
            <a:r>
              <a:rPr lang="ca-ES" sz="120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a-ES" sz="1200" kern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Microscopia</a:t>
            </a:r>
            <a:r>
              <a:rPr lang="ca-ES" sz="120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 </a:t>
            </a:r>
            <a:r>
              <a:rPr lang="ca-ES" sz="1200" kern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Citòmica</a:t>
            </a:r>
            <a:endParaRPr lang="ca-ES" sz="1200" kern="0" dirty="0" smtClean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1800"/>
              </a:lnSpc>
              <a:defRPr/>
            </a:pPr>
            <a:endParaRPr lang="ca-ES" sz="1200" kern="0" dirty="0" smtClean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1800"/>
              </a:lnSpc>
              <a:defRPr/>
            </a:pPr>
            <a:r>
              <a:rPr lang="ca-ES" sz="120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resultats no inclouen dades de les enquestes de les formacions organitzades per la UEB i la UAT, ni de l’enquesta destinada a pacients de la USIC. </a:t>
            </a:r>
          </a:p>
          <a:p>
            <a:pPr>
              <a:lnSpc>
                <a:spcPts val="1800"/>
              </a:lnSpc>
              <a:defRPr/>
            </a:pPr>
            <a:endParaRPr lang="ca-ES" sz="12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defRPr/>
            </a:pP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* Resultat no representatiu, només un usuari ha respost l’enquesta de la Plataforma UAT </a:t>
            </a:r>
            <a:r>
              <a:rPr lang="ca-ES" sz="1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Metabolòmica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23B1D299-34BB-434B-B2DC-289A7A21786E}"/>
              </a:ext>
            </a:extLst>
          </p:cNvPr>
          <p:cNvSpPr/>
          <p:nvPr/>
        </p:nvSpPr>
        <p:spPr>
          <a:xfrm>
            <a:off x="13247792" y="2565798"/>
            <a:ext cx="2088000" cy="1944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  <a:spcAft>
                <a:spcPts val="600"/>
              </a:spcAft>
            </a:pPr>
            <a:r>
              <a:rPr lang="ca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94,85%</a:t>
            </a:r>
            <a:r>
              <a:rPr lang="ca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ctr">
              <a:lnSpc>
                <a:spcPts val="2000"/>
              </a:lnSpc>
            </a:pPr>
            <a:r>
              <a:rPr lang="ca-E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dels usuaris tornarien a sol·licitar els serveis</a:t>
            </a:r>
          </a:p>
        </p:txBody>
      </p:sp>
      <p:sp>
        <p:nvSpPr>
          <p:cNvPr id="13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 txBox="1">
            <a:spLocks/>
          </p:cNvSpPr>
          <p:nvPr/>
        </p:nvSpPr>
        <p:spPr>
          <a:xfrm>
            <a:off x="1090045" y="419640"/>
            <a:ext cx="12342994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12178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32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Satisfacció del client dels Serveis </a:t>
            </a:r>
            <a:r>
              <a:rPr lang="ca-ES" sz="3200" b="1" dirty="0" err="1" smtClean="0">
                <a:solidFill>
                  <a:srgbClr val="A2018D"/>
                </a:solidFill>
                <a:latin typeface="Arial Black" panose="020B0A04020102020204" pitchFamily="34" charset="0"/>
              </a:rPr>
              <a:t>Científico</a:t>
            </a:r>
            <a:r>
              <a:rPr lang="ca-ES" sz="32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-tècnics del VHIR 2025</a:t>
            </a:r>
            <a:endParaRPr lang="ca-ES" sz="3200" b="1" dirty="0">
              <a:solidFill>
                <a:srgbClr val="A2018D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136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ángulo 69">
            <a:extLst>
              <a:ext uri="{FF2B5EF4-FFF2-40B4-BE49-F238E27FC236}">
                <a16:creationId xmlns:a16="http://schemas.microsoft.com/office/drawing/2014/main" id="{E86697A7-EC1F-4796-82D8-CBE3D39E952C}"/>
              </a:ext>
            </a:extLst>
          </p:cNvPr>
          <p:cNvSpPr/>
          <p:nvPr/>
        </p:nvSpPr>
        <p:spPr>
          <a:xfrm>
            <a:off x="524928" y="7771941"/>
            <a:ext cx="2611240" cy="815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2397"/>
          </a:p>
        </p:txBody>
      </p:sp>
      <p:sp>
        <p:nvSpPr>
          <p:cNvPr id="50" name="Rectángulo 49"/>
          <p:cNvSpPr/>
          <p:nvPr/>
        </p:nvSpPr>
        <p:spPr>
          <a:xfrm>
            <a:off x="8119269" y="9087"/>
            <a:ext cx="8115643" cy="9134177"/>
          </a:xfrm>
          <a:prstGeom prst="rect">
            <a:avLst/>
          </a:prstGeom>
          <a:solidFill>
            <a:srgbClr val="F5E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2397"/>
          </a:p>
        </p:txBody>
      </p:sp>
      <p:sp>
        <p:nvSpPr>
          <p:cNvPr id="16" name="Marcador de texto 17">
            <a:extLst>
              <a:ext uri="{FF2B5EF4-FFF2-40B4-BE49-F238E27FC236}">
                <a16:creationId xmlns:a16="http://schemas.microsoft.com/office/drawing/2014/main" id="{B03345A6-C6F1-5540-C70D-7AFD64B2719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688537" y="4193374"/>
            <a:ext cx="4226125" cy="7671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ts val="2131"/>
              </a:lnSpc>
              <a:spcBef>
                <a:spcPts val="0"/>
              </a:spcBef>
              <a:buNone/>
            </a:pPr>
            <a:r>
              <a:rPr lang="ca-ES" sz="2800" b="1" dirty="0">
                <a:solidFill>
                  <a:schemeClr val="accent1"/>
                </a:solidFill>
              </a:rPr>
              <a:t>Comunicació i informació</a:t>
            </a:r>
          </a:p>
        </p:txBody>
      </p:sp>
      <p:sp>
        <p:nvSpPr>
          <p:cNvPr id="19" name="Marcador de texto 17">
            <a:extLst>
              <a:ext uri="{FF2B5EF4-FFF2-40B4-BE49-F238E27FC236}">
                <a16:creationId xmlns:a16="http://schemas.microsoft.com/office/drawing/2014/main" id="{B03345A6-C6F1-5540-C70D-7AFD64B2719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986764" y="6171717"/>
            <a:ext cx="3397883" cy="767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ts val="2131"/>
              </a:lnSpc>
              <a:spcBef>
                <a:spcPts val="0"/>
              </a:spcBef>
              <a:buNone/>
            </a:pPr>
            <a:r>
              <a:rPr lang="ca-ES" sz="2800" b="1" dirty="0">
                <a:solidFill>
                  <a:schemeClr val="accent1"/>
                </a:solidFill>
              </a:rPr>
              <a:t>Atenció i tracte rebut</a:t>
            </a:r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B03345A6-C6F1-5540-C70D-7AFD64B2719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131940" y="2308291"/>
            <a:ext cx="2437182" cy="47948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lnSpc>
                <a:spcPts val="2131"/>
              </a:lnSpc>
              <a:spcBef>
                <a:spcPts val="0"/>
              </a:spcBef>
              <a:buNone/>
            </a:pPr>
            <a:r>
              <a:rPr lang="ca-ES" sz="2800" b="1" dirty="0">
                <a:solidFill>
                  <a:schemeClr val="accent1"/>
                </a:solidFill>
              </a:rPr>
              <a:t>Programació</a:t>
            </a:r>
          </a:p>
        </p:txBody>
      </p:sp>
      <p:pic>
        <p:nvPicPr>
          <p:cNvPr id="26" name="Gráfico 147">
            <a:extLst>
              <a:ext uri="{FF2B5EF4-FFF2-40B4-BE49-F238E27FC236}">
                <a16:creationId xmlns:a16="http://schemas.microsoft.com/office/drawing/2014/main" id="{34D17B50-2209-F12D-03AE-96A8C015A6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t="7472" r="8017" b="7305"/>
          <a:stretch/>
        </p:blipFill>
        <p:spPr>
          <a:xfrm>
            <a:off x="3240765" y="6171717"/>
            <a:ext cx="672769" cy="623330"/>
          </a:xfrm>
          <a:prstGeom prst="rect">
            <a:avLst/>
          </a:prstGeom>
        </p:spPr>
      </p:pic>
      <p:pic>
        <p:nvPicPr>
          <p:cNvPr id="27" name="Gráfico 96">
            <a:extLst>
              <a:ext uri="{FF2B5EF4-FFF2-40B4-BE49-F238E27FC236}">
                <a16:creationId xmlns:a16="http://schemas.microsoft.com/office/drawing/2014/main" id="{7E867313-A136-31DF-6CE6-B0D7B928628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l="14166" t="9072" r="14198" b="9411"/>
          <a:stretch/>
        </p:blipFill>
        <p:spPr>
          <a:xfrm>
            <a:off x="3323623" y="2515513"/>
            <a:ext cx="589911" cy="671278"/>
          </a:xfrm>
          <a:prstGeom prst="rect">
            <a:avLst/>
          </a:prstGeom>
        </p:spPr>
      </p:pic>
      <p:pic>
        <p:nvPicPr>
          <p:cNvPr id="28" name="Gráfico 41">
            <a:extLst>
              <a:ext uri="{FF2B5EF4-FFF2-40B4-BE49-F238E27FC236}">
                <a16:creationId xmlns:a16="http://schemas.microsoft.com/office/drawing/2014/main" id="{4846DA94-3990-3A8C-349C-112BBA103EE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1133" y="4265296"/>
            <a:ext cx="623330" cy="623330"/>
          </a:xfrm>
          <a:prstGeom prst="rect">
            <a:avLst/>
          </a:prstGeom>
        </p:spPr>
      </p:pic>
      <p:sp>
        <p:nvSpPr>
          <p:cNvPr id="31" name="Marcador de texto 17">
            <a:extLst>
              <a:ext uri="{FF2B5EF4-FFF2-40B4-BE49-F238E27FC236}">
                <a16:creationId xmlns:a16="http://schemas.microsoft.com/office/drawing/2014/main" id="{B03345A6-C6F1-5540-C70D-7AFD64B2719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450382" y="4193374"/>
            <a:ext cx="4427664" cy="7671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 defTabSz="914400">
              <a:lnSpc>
                <a:spcPts val="2131"/>
              </a:lnSpc>
              <a:spcBef>
                <a:spcPts val="0"/>
              </a:spcBef>
              <a:buNone/>
            </a:pPr>
            <a:r>
              <a:rPr lang="ca-ES" sz="2800" b="1" dirty="0">
                <a:solidFill>
                  <a:schemeClr val="accent1"/>
                </a:solidFill>
              </a:rPr>
              <a:t>Comunicació i informació</a:t>
            </a:r>
          </a:p>
        </p:txBody>
      </p:sp>
      <p:pic>
        <p:nvPicPr>
          <p:cNvPr id="37" name="Gráfico 41">
            <a:extLst>
              <a:ext uri="{FF2B5EF4-FFF2-40B4-BE49-F238E27FC236}">
                <a16:creationId xmlns:a16="http://schemas.microsoft.com/office/drawing/2014/main" id="{4846DA94-3990-3A8C-349C-112BBA103EE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12977" y="4265296"/>
            <a:ext cx="623330" cy="623330"/>
          </a:xfrm>
          <a:prstGeom prst="rect">
            <a:avLst/>
          </a:prstGeom>
        </p:spPr>
      </p:pic>
      <p:sp>
        <p:nvSpPr>
          <p:cNvPr id="48" name="Marcador de texto 17">
            <a:extLst>
              <a:ext uri="{FF2B5EF4-FFF2-40B4-BE49-F238E27FC236}">
                <a16:creationId xmlns:a16="http://schemas.microsoft.com/office/drawing/2014/main" id="{7486DC97-45BB-4E09-AFD9-15FADE551D4F}"/>
              </a:ext>
            </a:extLst>
          </p:cNvPr>
          <p:cNvSpPr txBox="1">
            <a:spLocks/>
          </p:cNvSpPr>
          <p:nvPr/>
        </p:nvSpPr>
        <p:spPr>
          <a:xfrm>
            <a:off x="4114707" y="2727928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84,6%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2,2% ho han valorat negativament</a:t>
            </a:r>
          </a:p>
        </p:txBody>
      </p:sp>
      <p:sp>
        <p:nvSpPr>
          <p:cNvPr id="49" name="Marcador de texto 17">
            <a:extLst>
              <a:ext uri="{FF2B5EF4-FFF2-40B4-BE49-F238E27FC236}">
                <a16:creationId xmlns:a16="http://schemas.microsoft.com/office/drawing/2014/main" id="{FBDC8EF2-0AFF-4787-9809-89C4655EEA79}"/>
              </a:ext>
            </a:extLst>
          </p:cNvPr>
          <p:cNvSpPr txBox="1">
            <a:spLocks/>
          </p:cNvSpPr>
          <p:nvPr/>
        </p:nvSpPr>
        <p:spPr>
          <a:xfrm>
            <a:off x="11853580" y="2202533"/>
            <a:ext cx="2437182" cy="479484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131"/>
              </a:lnSpc>
              <a:spcBef>
                <a:spcPts val="0"/>
              </a:spcBef>
              <a:buNone/>
            </a:pPr>
            <a:r>
              <a:rPr lang="ca-ES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Programació</a:t>
            </a:r>
          </a:p>
        </p:txBody>
      </p:sp>
      <p:pic>
        <p:nvPicPr>
          <p:cNvPr id="53" name="Gráfico 96">
            <a:extLst>
              <a:ext uri="{FF2B5EF4-FFF2-40B4-BE49-F238E27FC236}">
                <a16:creationId xmlns:a16="http://schemas.microsoft.com/office/drawing/2014/main" id="{5639490B-4BBA-4000-93C2-2CA4029CBA6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l="14166" t="9072" r="14198" b="9411"/>
          <a:stretch/>
        </p:blipFill>
        <p:spPr>
          <a:xfrm>
            <a:off x="11142889" y="2488116"/>
            <a:ext cx="589911" cy="671278"/>
          </a:xfrm>
          <a:prstGeom prst="rect">
            <a:avLst/>
          </a:prstGeom>
        </p:spPr>
      </p:pic>
      <p:sp>
        <p:nvSpPr>
          <p:cNvPr id="54" name="Marcador de texto 17">
            <a:extLst>
              <a:ext uri="{FF2B5EF4-FFF2-40B4-BE49-F238E27FC236}">
                <a16:creationId xmlns:a16="http://schemas.microsoft.com/office/drawing/2014/main" id="{11C82121-B088-4694-A08F-6EEA2576698E}"/>
              </a:ext>
            </a:extLst>
          </p:cNvPr>
          <p:cNvSpPr txBox="1">
            <a:spLocks/>
          </p:cNvSpPr>
          <p:nvPr/>
        </p:nvSpPr>
        <p:spPr>
          <a:xfrm>
            <a:off x="11813653" y="2714589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81,3%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8,3% ho han valorat negativament</a:t>
            </a:r>
          </a:p>
        </p:txBody>
      </p:sp>
      <p:sp>
        <p:nvSpPr>
          <p:cNvPr id="55" name="Marcador de texto 17">
            <a:extLst>
              <a:ext uri="{FF2B5EF4-FFF2-40B4-BE49-F238E27FC236}">
                <a16:creationId xmlns:a16="http://schemas.microsoft.com/office/drawing/2014/main" id="{E7537960-869E-474A-9905-8FDA8292AABB}"/>
              </a:ext>
            </a:extLst>
          </p:cNvPr>
          <p:cNvSpPr txBox="1">
            <a:spLocks/>
          </p:cNvSpPr>
          <p:nvPr/>
        </p:nvSpPr>
        <p:spPr>
          <a:xfrm>
            <a:off x="1688536" y="5029845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84,9%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1% ho han valorat negativament</a:t>
            </a:r>
          </a:p>
        </p:txBody>
      </p:sp>
      <p:sp>
        <p:nvSpPr>
          <p:cNvPr id="56" name="Marcador de texto 17">
            <a:extLst>
              <a:ext uri="{FF2B5EF4-FFF2-40B4-BE49-F238E27FC236}">
                <a16:creationId xmlns:a16="http://schemas.microsoft.com/office/drawing/2014/main" id="{1F9FDD66-9034-435E-B223-59AF730D1B2D}"/>
              </a:ext>
            </a:extLst>
          </p:cNvPr>
          <p:cNvSpPr txBox="1">
            <a:spLocks/>
          </p:cNvSpPr>
          <p:nvPr/>
        </p:nvSpPr>
        <p:spPr>
          <a:xfrm>
            <a:off x="9519908" y="4845502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93,8%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2,1% ho han valorat negativament</a:t>
            </a:r>
          </a:p>
        </p:txBody>
      </p:sp>
      <p:sp>
        <p:nvSpPr>
          <p:cNvPr id="57" name="Marcador de texto 17">
            <a:extLst>
              <a:ext uri="{FF2B5EF4-FFF2-40B4-BE49-F238E27FC236}">
                <a16:creationId xmlns:a16="http://schemas.microsoft.com/office/drawing/2014/main" id="{1AED02F4-58B3-4753-84D4-32E44DC5BF25}"/>
              </a:ext>
            </a:extLst>
          </p:cNvPr>
          <p:cNvSpPr txBox="1">
            <a:spLocks/>
          </p:cNvSpPr>
          <p:nvPr/>
        </p:nvSpPr>
        <p:spPr>
          <a:xfrm>
            <a:off x="3986764" y="7008207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87,2%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1,3% ho han valorat negativament</a:t>
            </a:r>
          </a:p>
        </p:txBody>
      </p:sp>
      <p:sp>
        <p:nvSpPr>
          <p:cNvPr id="58" name="Marcador de texto 17">
            <a:extLst>
              <a:ext uri="{FF2B5EF4-FFF2-40B4-BE49-F238E27FC236}">
                <a16:creationId xmlns:a16="http://schemas.microsoft.com/office/drawing/2014/main" id="{93CA8617-427D-4113-9795-A81A14E40448}"/>
              </a:ext>
            </a:extLst>
          </p:cNvPr>
          <p:cNvSpPr txBox="1">
            <a:spLocks/>
          </p:cNvSpPr>
          <p:nvPr/>
        </p:nvSpPr>
        <p:spPr>
          <a:xfrm>
            <a:off x="11884730" y="6175862"/>
            <a:ext cx="3630454" cy="767175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131"/>
              </a:lnSpc>
              <a:spcBef>
                <a:spcPts val="0"/>
              </a:spcBef>
              <a:buNone/>
            </a:pPr>
            <a:r>
              <a:rPr lang="ca-ES" b="1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Atenció i tracte rebut</a:t>
            </a:r>
          </a:p>
        </p:txBody>
      </p:sp>
      <p:pic>
        <p:nvPicPr>
          <p:cNvPr id="59" name="Gráfico 147">
            <a:extLst>
              <a:ext uri="{FF2B5EF4-FFF2-40B4-BE49-F238E27FC236}">
                <a16:creationId xmlns:a16="http://schemas.microsoft.com/office/drawing/2014/main" id="{6C36E4C5-6C99-407D-9EB2-B1FBB9D55B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t="7472" r="8017" b="7305"/>
          <a:stretch/>
        </p:blipFill>
        <p:spPr>
          <a:xfrm>
            <a:off x="11140884" y="6223810"/>
            <a:ext cx="672769" cy="623330"/>
          </a:xfrm>
          <a:prstGeom prst="rect">
            <a:avLst/>
          </a:prstGeom>
        </p:spPr>
      </p:pic>
      <p:sp>
        <p:nvSpPr>
          <p:cNvPr id="60" name="Marcador de texto 17">
            <a:extLst>
              <a:ext uri="{FF2B5EF4-FFF2-40B4-BE49-F238E27FC236}">
                <a16:creationId xmlns:a16="http://schemas.microsoft.com/office/drawing/2014/main" id="{9F36D76F-122C-476D-A25A-199193004EDA}"/>
              </a:ext>
            </a:extLst>
          </p:cNvPr>
          <p:cNvSpPr txBox="1">
            <a:spLocks/>
          </p:cNvSpPr>
          <p:nvPr/>
        </p:nvSpPr>
        <p:spPr>
          <a:xfrm>
            <a:off x="11884729" y="7012351"/>
            <a:ext cx="3835875" cy="683966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2397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93,1% </a:t>
            </a: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molt satisfets</a:t>
            </a:r>
          </a:p>
          <a:p>
            <a:pPr marL="0" indent="0">
              <a:lnSpc>
                <a:spcPts val="2664"/>
              </a:lnSpc>
              <a:spcBef>
                <a:spcPts val="0"/>
              </a:spcBef>
              <a:buNone/>
            </a:pPr>
            <a:r>
              <a:rPr lang="ca-ES" sz="1598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2,1% ho han valorat negativament</a:t>
            </a:r>
          </a:p>
        </p:txBody>
      </p:sp>
      <p:sp>
        <p:nvSpPr>
          <p:cNvPr id="68" name="Marcador de texto 17">
            <a:extLst>
              <a:ext uri="{FF2B5EF4-FFF2-40B4-BE49-F238E27FC236}">
                <a16:creationId xmlns:a16="http://schemas.microsoft.com/office/drawing/2014/main" id="{981DE444-BD81-4A54-B85B-90B3E39B4BC3}"/>
              </a:ext>
            </a:extLst>
          </p:cNvPr>
          <p:cNvSpPr txBox="1">
            <a:spLocks/>
          </p:cNvSpPr>
          <p:nvPr/>
        </p:nvSpPr>
        <p:spPr>
          <a:xfrm>
            <a:off x="818382" y="8317120"/>
            <a:ext cx="6904575" cy="479484"/>
          </a:xfrm>
          <a:prstGeom prst="rect">
            <a:avLst/>
          </a:prstGeom>
        </p:spPr>
        <p:txBody>
          <a:bodyPr spcFirstLastPara="1" wrap="square" lIns="121769" tIns="121769" rIns="121769" bIns="121769" anchor="t" anchorCtr="0">
            <a:noAutofit/>
          </a:bodyPr>
          <a:lstStyle>
            <a:lvl1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9170" lvl="1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24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828754" lvl="2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20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2438339" lvl="3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3047924" lvl="4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3657509" lvl="5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6pPr>
            <a:lvl7pPr marL="4267093" lvl="6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7pPr>
            <a:lvl8pPr marL="4876678" lvl="7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8pPr>
            <a:lvl9pPr marL="5486263" lvl="8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46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mitjana, 8 persones no han respost alguna de les preguntes.</a:t>
            </a:r>
            <a:endParaRPr lang="es-ES" sz="1465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Marcador de texto 17">
            <a:extLst>
              <a:ext uri="{FF2B5EF4-FFF2-40B4-BE49-F238E27FC236}">
                <a16:creationId xmlns:a16="http://schemas.microsoft.com/office/drawing/2014/main" id="{9AAC1EB0-B133-47F1-97A7-BDDBE3B39214}"/>
              </a:ext>
            </a:extLst>
          </p:cNvPr>
          <p:cNvSpPr txBox="1">
            <a:spLocks/>
          </p:cNvSpPr>
          <p:nvPr/>
        </p:nvSpPr>
        <p:spPr>
          <a:xfrm>
            <a:off x="8816029" y="8415958"/>
            <a:ext cx="6904575" cy="479484"/>
          </a:xfrm>
          <a:prstGeom prst="rect">
            <a:avLst/>
          </a:prstGeom>
        </p:spPr>
        <p:txBody>
          <a:bodyPr spcFirstLastPara="1" wrap="square" lIns="121769" tIns="121769" rIns="121769" bIns="121769" anchor="t" anchorCtr="0">
            <a:noAutofit/>
          </a:bodyPr>
          <a:lstStyle>
            <a:lvl1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9170" lvl="1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24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828754" lvl="2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20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2438339" lvl="3" indent="-345431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3047924" lvl="4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1800" kern="1200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3657509" lvl="5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6pPr>
            <a:lvl7pPr marL="4267093" lvl="6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7pPr>
            <a:lvl8pPr marL="4876678" lvl="7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8pPr>
            <a:lvl9pPr marL="5486263" lvl="8" indent="-345430" algn="l" defTabSz="914400" rtl="0" eaLnBrk="1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 sz="1800" kern="1200">
                <a:solidFill>
                  <a:srgbClr val="43434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465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Totes les persones han respost totes les preguntes.</a:t>
            </a:r>
            <a:endParaRPr lang="es-ES" sz="1465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F1DAE0D-E9E0-4658-975C-7855AB5755CD}"/>
              </a:ext>
            </a:extLst>
          </p:cNvPr>
          <p:cNvSpPr/>
          <p:nvPr/>
        </p:nvSpPr>
        <p:spPr>
          <a:xfrm>
            <a:off x="-1813" y="-923"/>
            <a:ext cx="16234912" cy="15822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2397"/>
          </a:p>
        </p:txBody>
      </p:sp>
      <p:sp>
        <p:nvSpPr>
          <p:cNvPr id="33" name="Título 4">
            <a:extLst>
              <a:ext uri="{FF2B5EF4-FFF2-40B4-BE49-F238E27FC236}">
                <a16:creationId xmlns:a16="http://schemas.microsoft.com/office/drawing/2014/main" id="{734CA5A5-6F55-4608-8013-7696CD860074}"/>
              </a:ext>
            </a:extLst>
          </p:cNvPr>
          <p:cNvSpPr txBox="1">
            <a:spLocks/>
          </p:cNvSpPr>
          <p:nvPr/>
        </p:nvSpPr>
        <p:spPr>
          <a:xfrm>
            <a:off x="818382" y="242739"/>
            <a:ext cx="14594522" cy="810875"/>
          </a:xfrm>
          <a:prstGeom prst="rect">
            <a:avLst/>
          </a:prstGeom>
        </p:spPr>
        <p:txBody>
          <a:bodyPr spcFirstLastPara="1" wrap="square" lIns="121769" tIns="121769" rIns="121769" bIns="121769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000" b="1" kern="120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pPr lvl="0">
              <a:buClr>
                <a:srgbClr val="A2018D"/>
              </a:buClr>
              <a:defRPr/>
            </a:pPr>
            <a:r>
              <a:rPr lang="ca-ES" sz="2600" dirty="0" smtClean="0">
                <a:latin typeface="Arial Black" panose="020B0A04020102020204" pitchFamily="34" charset="0"/>
                <a:ea typeface="+mj-ea"/>
                <a:cs typeface="+mj-cs"/>
              </a:rPr>
              <a:t>Satisfacció dels pacients amb la Unitat de Suport a la Recerca Clínica  </a:t>
            </a:r>
            <a:endParaRPr lang="ca-ES" sz="2600" dirty="0" smtClean="0">
              <a:latin typeface="Arial Black" panose="020B0A04020102020204" pitchFamily="34" charset="0"/>
              <a:ea typeface="+mj-ea"/>
              <a:cs typeface="+mj-cs"/>
            </a:endParaRPr>
          </a:p>
          <a:p>
            <a:pPr lvl="0">
              <a:buClr>
                <a:srgbClr val="A2018D"/>
              </a:buClr>
              <a:defRPr/>
            </a:pPr>
            <a:r>
              <a:rPr lang="ca-ES" sz="2600" dirty="0" smtClean="0">
                <a:latin typeface="Arial Black" panose="020B0A04020102020204" pitchFamily="34" charset="0"/>
                <a:ea typeface="+mj-ea"/>
                <a:cs typeface="+mj-cs"/>
              </a:rPr>
              <a:t>(</a:t>
            </a:r>
            <a:r>
              <a:rPr lang="ca-ES" sz="2600" dirty="0" smtClean="0">
                <a:latin typeface="Arial Black" panose="020B0A04020102020204" pitchFamily="34" charset="0"/>
                <a:ea typeface="+mj-ea"/>
                <a:cs typeface="+mj-cs"/>
              </a:rPr>
              <a:t>USIC) </a:t>
            </a:r>
            <a:endParaRPr lang="es-ES" sz="2600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F9435C7-096A-43B1-B09B-AA2EEB06B22A}"/>
              </a:ext>
            </a:extLst>
          </p:cNvPr>
          <p:cNvGrpSpPr/>
          <p:nvPr/>
        </p:nvGrpSpPr>
        <p:grpSpPr>
          <a:xfrm>
            <a:off x="645374" y="1934206"/>
            <a:ext cx="1150763" cy="1342556"/>
            <a:chOff x="458472" y="1315647"/>
            <a:chExt cx="864000" cy="1008000"/>
          </a:xfrm>
        </p:grpSpPr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62400E28-4F82-4B64-819F-A5D6BC83F5D6}"/>
                </a:ext>
              </a:extLst>
            </p:cNvPr>
            <p:cNvGrpSpPr/>
            <p:nvPr/>
          </p:nvGrpSpPr>
          <p:grpSpPr>
            <a:xfrm>
              <a:off x="605346" y="1419924"/>
              <a:ext cx="576001" cy="817550"/>
              <a:chOff x="5262857" y="330274"/>
              <a:chExt cx="576001" cy="817550"/>
            </a:xfrm>
          </p:grpSpPr>
          <p:pic>
            <p:nvPicPr>
              <p:cNvPr id="63" name="Gráfico 186">
                <a:extLst>
                  <a:ext uri="{FF2B5EF4-FFF2-40B4-BE49-F238E27FC236}">
                    <a16:creationId xmlns:a16="http://schemas.microsoft.com/office/drawing/2014/main" id="{ED94E171-E003-4081-BFD3-E33601FE715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96DAC541-7B7A-43D3-8B79-37D633B846F1}">
                    <asvg:svgBlip xmlns="" xmlns:asvg="http://schemas.microsoft.com/office/drawing/2016/SVG/main" r:embed="rId10"/>
                  </a:ext>
                </a:extLst>
              </a:blip>
              <a:srcRect b="7588"/>
              <a:stretch/>
            </p:blipFill>
            <p:spPr>
              <a:xfrm>
                <a:off x="5262857" y="330274"/>
                <a:ext cx="576000" cy="563602"/>
              </a:xfrm>
              <a:prstGeom prst="rect">
                <a:avLst/>
              </a:prstGeom>
            </p:spPr>
          </p:pic>
          <p:sp>
            <p:nvSpPr>
              <p:cNvPr id="64" name="CuadroTexto 63">
                <a:extLst>
                  <a:ext uri="{FF2B5EF4-FFF2-40B4-BE49-F238E27FC236}">
                    <a16:creationId xmlns:a16="http://schemas.microsoft.com/office/drawing/2014/main" id="{23246DC5-D85C-46F5-BAD0-7F2880ABC82B}"/>
                  </a:ext>
                </a:extLst>
              </p:cNvPr>
              <p:cNvSpPr txBox="1"/>
              <p:nvPr/>
            </p:nvSpPr>
            <p:spPr>
              <a:xfrm>
                <a:off x="5262858" y="893876"/>
                <a:ext cx="576000" cy="253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sz="1598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</a:t>
                </a:r>
                <a:r>
                  <a:rPr lang="ca-ES" sz="1598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dult</a:t>
                </a:r>
                <a:endParaRPr lang="ca-ES" sz="1598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</p:grpSp>
        <p:sp>
          <p:nvSpPr>
            <p:cNvPr id="36" name="Rectángulo redondeado 1">
              <a:extLst>
                <a:ext uri="{FF2B5EF4-FFF2-40B4-BE49-F238E27FC236}">
                  <a16:creationId xmlns:a16="http://schemas.microsoft.com/office/drawing/2014/main" id="{0B654B0E-A59F-41BA-A72A-571497FA71A8}"/>
                </a:ext>
              </a:extLst>
            </p:cNvPr>
            <p:cNvSpPr/>
            <p:nvPr/>
          </p:nvSpPr>
          <p:spPr>
            <a:xfrm>
              <a:off x="458472" y="1315647"/>
              <a:ext cx="864000" cy="1008000"/>
            </a:xfrm>
            <a:prstGeom prst="roundRect">
              <a:avLst/>
            </a:prstGeom>
            <a:noFill/>
            <a:ln w="19050">
              <a:solidFill>
                <a:srgbClr val="7B016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2397" dirty="0"/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D3185836-1A1B-49E5-892B-FD8601C84AEC}"/>
              </a:ext>
            </a:extLst>
          </p:cNvPr>
          <p:cNvGrpSpPr/>
          <p:nvPr/>
        </p:nvGrpSpPr>
        <p:grpSpPr>
          <a:xfrm>
            <a:off x="8521647" y="1752460"/>
            <a:ext cx="1231616" cy="1476788"/>
            <a:chOff x="6398108" y="1315647"/>
            <a:chExt cx="924705" cy="1108782"/>
          </a:xfrm>
        </p:grpSpPr>
        <p:grpSp>
          <p:nvGrpSpPr>
            <p:cNvPr id="65" name="Grupo 64">
              <a:extLst>
                <a:ext uri="{FF2B5EF4-FFF2-40B4-BE49-F238E27FC236}">
                  <a16:creationId xmlns:a16="http://schemas.microsoft.com/office/drawing/2014/main" id="{E812F6A4-EA9C-4722-88A0-A39D53938554}"/>
                </a:ext>
              </a:extLst>
            </p:cNvPr>
            <p:cNvGrpSpPr/>
            <p:nvPr/>
          </p:nvGrpSpPr>
          <p:grpSpPr>
            <a:xfrm>
              <a:off x="6423902" y="1409857"/>
              <a:ext cx="898911" cy="1014572"/>
              <a:chOff x="11104818" y="317876"/>
              <a:chExt cx="898911" cy="1014572"/>
            </a:xfrm>
          </p:grpSpPr>
          <p:pic>
            <p:nvPicPr>
              <p:cNvPr id="66" name="Gráfico 153">
                <a:extLst>
                  <a:ext uri="{FF2B5EF4-FFF2-40B4-BE49-F238E27FC236}">
                    <a16:creationId xmlns:a16="http://schemas.microsoft.com/office/drawing/2014/main" id="{8E2602A7-CA33-4991-998F-BB2F15466A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1">
                <a:extLst>
                  <a:ext uri="{96DAC541-7B7A-43D3-8B79-37D633B846F1}">
                    <asvg:svgBlip xmlns="" xmlns:asvg="http://schemas.microsoft.com/office/drawing/2016/SVG/main" r:embed="rId12"/>
                  </a:ext>
                </a:extLst>
              </a:blip>
              <a:srcRect b="7754"/>
              <a:stretch/>
            </p:blipFill>
            <p:spPr>
              <a:xfrm>
                <a:off x="11217156" y="317876"/>
                <a:ext cx="613417" cy="576000"/>
              </a:xfrm>
              <a:prstGeom prst="rect">
                <a:avLst/>
              </a:prstGeom>
            </p:spPr>
          </p:pic>
          <p:sp>
            <p:nvSpPr>
              <p:cNvPr id="67" name="CuadroTexto 66">
                <a:extLst>
                  <a:ext uri="{FF2B5EF4-FFF2-40B4-BE49-F238E27FC236}">
                    <a16:creationId xmlns:a16="http://schemas.microsoft.com/office/drawing/2014/main" id="{002609FA-82C9-472B-A97E-2B30953C2523}"/>
                  </a:ext>
                </a:extLst>
              </p:cNvPr>
              <p:cNvSpPr txBox="1"/>
              <p:nvPr/>
            </p:nvSpPr>
            <p:spPr>
              <a:xfrm>
                <a:off x="11104818" y="893876"/>
                <a:ext cx="898911" cy="438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a-ES" sz="1598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Pacient pediàtric</a:t>
                </a:r>
                <a:endParaRPr lang="ca-ES" sz="1598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</p:grpSp>
        <p:sp>
          <p:nvSpPr>
            <p:cNvPr id="40" name="Rectángulo redondeado 1">
              <a:extLst>
                <a:ext uri="{FF2B5EF4-FFF2-40B4-BE49-F238E27FC236}">
                  <a16:creationId xmlns:a16="http://schemas.microsoft.com/office/drawing/2014/main" id="{C90EDD63-E7FF-483A-98F5-50E9AA533653}"/>
                </a:ext>
              </a:extLst>
            </p:cNvPr>
            <p:cNvSpPr/>
            <p:nvPr/>
          </p:nvSpPr>
          <p:spPr>
            <a:xfrm>
              <a:off x="6398108" y="1315647"/>
              <a:ext cx="864000" cy="1108782"/>
            </a:xfrm>
            <a:prstGeom prst="roundRect">
              <a:avLst/>
            </a:prstGeom>
            <a:noFill/>
            <a:ln w="19050">
              <a:solidFill>
                <a:srgbClr val="7B016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2397" dirty="0"/>
            </a:p>
          </p:txBody>
        </p:sp>
      </p:grpSp>
      <p:sp>
        <p:nvSpPr>
          <p:cNvPr id="4" name="Rectángulo 3"/>
          <p:cNvSpPr/>
          <p:nvPr/>
        </p:nvSpPr>
        <p:spPr>
          <a:xfrm>
            <a:off x="928562" y="1255953"/>
            <a:ext cx="3540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b="1" dirty="0" smtClean="0">
                <a:solidFill>
                  <a:schemeClr val="tx2"/>
                </a:solidFill>
              </a:rPr>
              <a:t>504 respostes rebudes</a:t>
            </a:r>
            <a:endParaRPr lang="es-ES" sz="2400" dirty="0"/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F36F164B-42AB-496F-97D3-E002590EE7D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4064" y="149644"/>
            <a:ext cx="1836302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73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285537"/>
              </p:ext>
            </p:extLst>
          </p:nvPr>
        </p:nvGraphicFramePr>
        <p:xfrm>
          <a:off x="325323" y="2181625"/>
          <a:ext cx="15613955" cy="4643370"/>
        </p:xfrm>
        <a:graphic>
          <a:graphicData uri="http://schemas.openxmlformats.org/drawingml/2006/table">
            <a:tbl>
              <a:tblPr/>
              <a:tblGrid>
                <a:gridCol w="575381">
                  <a:extLst>
                    <a:ext uri="{9D8B030D-6E8A-4147-A177-3AD203B41FA5}">
                      <a16:colId xmlns:a16="http://schemas.microsoft.com/office/drawing/2014/main" val="1209150980"/>
                    </a:ext>
                  </a:extLst>
                </a:gridCol>
                <a:gridCol w="503983">
                  <a:extLst>
                    <a:ext uri="{9D8B030D-6E8A-4147-A177-3AD203B41FA5}">
                      <a16:colId xmlns:a16="http://schemas.microsoft.com/office/drawing/2014/main" val="1100498623"/>
                    </a:ext>
                  </a:extLst>
                </a:gridCol>
                <a:gridCol w="1079965">
                  <a:extLst>
                    <a:ext uri="{9D8B030D-6E8A-4147-A177-3AD203B41FA5}">
                      <a16:colId xmlns:a16="http://schemas.microsoft.com/office/drawing/2014/main" val="2754751850"/>
                    </a:ext>
                  </a:extLst>
                </a:gridCol>
                <a:gridCol w="719227">
                  <a:extLst>
                    <a:ext uri="{9D8B030D-6E8A-4147-A177-3AD203B41FA5}">
                      <a16:colId xmlns:a16="http://schemas.microsoft.com/office/drawing/2014/main" val="259790644"/>
                    </a:ext>
                  </a:extLst>
                </a:gridCol>
                <a:gridCol w="719976">
                  <a:extLst>
                    <a:ext uri="{9D8B030D-6E8A-4147-A177-3AD203B41FA5}">
                      <a16:colId xmlns:a16="http://schemas.microsoft.com/office/drawing/2014/main" val="384755044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1935359924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942352660"/>
                    </a:ext>
                  </a:extLst>
                </a:gridCol>
                <a:gridCol w="719227">
                  <a:extLst>
                    <a:ext uri="{9D8B030D-6E8A-4147-A177-3AD203B41FA5}">
                      <a16:colId xmlns:a16="http://schemas.microsoft.com/office/drawing/2014/main" val="3070044283"/>
                    </a:ext>
                  </a:extLst>
                </a:gridCol>
                <a:gridCol w="719976">
                  <a:extLst>
                    <a:ext uri="{9D8B030D-6E8A-4147-A177-3AD203B41FA5}">
                      <a16:colId xmlns:a16="http://schemas.microsoft.com/office/drawing/2014/main" val="1239906371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3429053563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3342349380"/>
                    </a:ext>
                  </a:extLst>
                </a:gridCol>
                <a:gridCol w="719227">
                  <a:extLst>
                    <a:ext uri="{9D8B030D-6E8A-4147-A177-3AD203B41FA5}">
                      <a16:colId xmlns:a16="http://schemas.microsoft.com/office/drawing/2014/main" val="3576122353"/>
                    </a:ext>
                  </a:extLst>
                </a:gridCol>
                <a:gridCol w="719976">
                  <a:extLst>
                    <a:ext uri="{9D8B030D-6E8A-4147-A177-3AD203B41FA5}">
                      <a16:colId xmlns:a16="http://schemas.microsoft.com/office/drawing/2014/main" val="1295811099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2385289538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843359140"/>
                    </a:ext>
                  </a:extLst>
                </a:gridCol>
                <a:gridCol w="719227">
                  <a:extLst>
                    <a:ext uri="{9D8B030D-6E8A-4147-A177-3AD203B41FA5}">
                      <a16:colId xmlns:a16="http://schemas.microsoft.com/office/drawing/2014/main" val="1508105588"/>
                    </a:ext>
                  </a:extLst>
                </a:gridCol>
                <a:gridCol w="719976">
                  <a:extLst>
                    <a:ext uri="{9D8B030D-6E8A-4147-A177-3AD203B41FA5}">
                      <a16:colId xmlns:a16="http://schemas.microsoft.com/office/drawing/2014/main" val="3293743250"/>
                    </a:ext>
                  </a:extLst>
                </a:gridCol>
                <a:gridCol w="958969">
                  <a:extLst>
                    <a:ext uri="{9D8B030D-6E8A-4147-A177-3AD203B41FA5}">
                      <a16:colId xmlns:a16="http://schemas.microsoft.com/office/drawing/2014/main" val="326176065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269519545"/>
                    </a:ext>
                  </a:extLst>
                </a:gridCol>
              </a:tblGrid>
              <a:tr h="323989">
                <a:tc rowSpan="2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ca-ES" sz="1900" noProof="0" dirty="0"/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5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5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5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5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087887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</a:t>
                      </a:r>
                      <a:b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 **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</a:t>
                      </a:r>
                    </a:p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 (%)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Nº </a:t>
                      </a:r>
                      <a:br>
                        <a:rPr kumimoji="0" lang="ca-E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kumimoji="0" lang="ca-E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 **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</a:t>
                      </a:r>
                    </a:p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 (%)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</a:t>
                      </a:r>
                      <a:b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 **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resposta (%)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</a:t>
                      </a:r>
                      <a:b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 **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resposta (%)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05144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UEB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137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38,69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79,98/100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30,94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89/100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29,31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7,8/10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13,86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7,83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140250"/>
                  </a:ext>
                </a:extLst>
              </a:tr>
              <a:tr h="36000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UAT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Genòmica/DM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27,44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8,74/10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52,70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9,42/10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24,00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9,32/10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14,30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9,30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73180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Metabolòmica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7,38/10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8,33/10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7,00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/10*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9044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Microscòpia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8,41/10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8,82/10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9,17/10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9,14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61363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Citometria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8,60/10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8,19/10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7,87/10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9,05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180992"/>
                  </a:ext>
                </a:extLst>
              </a:tr>
              <a:tr h="575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USIC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8,09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9,31/10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Resultats no</a:t>
                      </a:r>
                      <a:b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representatius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8808 </a:t>
                      </a:r>
                      <a:r>
                        <a:rPr lang="ca-ES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visites/any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es pot calcular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200"/>
                        </a:spcAft>
                      </a:pPr>
                      <a:r>
                        <a:rPr lang="ca-ES" sz="10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8,80/10</a:t>
                      </a:r>
                      <a:r>
                        <a:rPr lang="ca-E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adult</a:t>
                      </a:r>
                    </a:p>
                    <a:p>
                      <a:pPr algn="ctr" fontAlgn="ctr">
                        <a:spcAft>
                          <a:spcPts val="200"/>
                        </a:spcAft>
                      </a:pPr>
                      <a:r>
                        <a:rPr lang="ca-ES" sz="105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8,83/10</a:t>
                      </a:r>
                      <a:r>
                        <a:rPr lang="ca-E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pediàtric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8382 </a:t>
                      </a:r>
                      <a:r>
                        <a:rPr lang="ca-E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visites/any</a:t>
                      </a:r>
                      <a:endParaRPr lang="ca-ES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259" marR="6259" marT="6259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504</a:t>
                      </a:r>
                    </a:p>
                  </a:txBody>
                  <a:tcPr marL="6259" marR="6259" marT="6259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es pot calcular</a:t>
                      </a:r>
                    </a:p>
                  </a:txBody>
                  <a:tcPr marL="6259" marR="6259" marT="6259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200"/>
                        </a:spcAft>
                      </a:pPr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9,36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 </a:t>
                      </a:r>
                      <a:r>
                        <a:rPr lang="ca-E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adult</a:t>
                      </a:r>
                    </a:p>
                    <a:p>
                      <a:pPr algn="ctr" fontAlgn="ctr">
                        <a:spcAft>
                          <a:spcPts val="200"/>
                        </a:spcAft>
                      </a:pPr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9,41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 </a:t>
                      </a:r>
                      <a:r>
                        <a:rPr lang="ca-E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pediàtric</a:t>
                      </a:r>
                      <a:endParaRPr lang="ca-ES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259" marR="6259" marT="6259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30940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50" b="1" i="0" u="none" strike="noStrike" noProof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42,20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8,53/10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45,05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20,30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8,64/10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22,35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8,75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3934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ARO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35,14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8,38/10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40,00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8,45/10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20,00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8,33/10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15,70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9,00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33879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BB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41,90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9,20/10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44,44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9,15/10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102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24,50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8,83/10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25,00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8,76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3933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ESU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28,57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9,00/10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61,11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8,94/10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29,41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9,6/10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0" i="0" u="none" strike="noStrike" noProof="0" dirty="0"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18,75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8,67</a:t>
                      </a:r>
                      <a:r>
                        <a:rPr lang="ca-E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/10</a:t>
                      </a:r>
                    </a:p>
                  </a:txBody>
                  <a:tcPr marL="8336" marR="8336" marT="8336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406189"/>
                  </a:ext>
                </a:extLst>
              </a:tr>
            </a:tbl>
          </a:graphicData>
        </a:graphic>
      </p:graphicFrame>
      <p:sp>
        <p:nvSpPr>
          <p:cNvPr id="25" name="Rectángulo 24">
            <a:extLst>
              <a:ext uri="{FF2B5EF4-FFF2-40B4-BE49-F238E27FC236}">
                <a16:creationId xmlns:a16="http://schemas.microsoft.com/office/drawing/2014/main" id="{7E175F0A-C60D-4038-BBF2-40CA055DAB01}"/>
              </a:ext>
            </a:extLst>
          </p:cNvPr>
          <p:cNvSpPr/>
          <p:nvPr/>
        </p:nvSpPr>
        <p:spPr>
          <a:xfrm>
            <a:off x="12558595" y="3022027"/>
            <a:ext cx="3420000" cy="3816000"/>
          </a:xfrm>
          <a:prstGeom prst="rect">
            <a:avLst/>
          </a:prstGeom>
          <a:noFill/>
          <a:ln w="19050">
            <a:solidFill>
              <a:srgbClr val="A201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7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5C7588B-4805-4874-B28C-C267772EF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492" y="1372857"/>
            <a:ext cx="14016620" cy="58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54">
              <a:lnSpc>
                <a:spcPts val="2000"/>
              </a:lnSpc>
              <a:defRPr/>
            </a:pP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la taula següent, es mostren els </a:t>
            </a:r>
            <a:r>
              <a:rPr lang="ca-ES" sz="16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resultats de les enquestes de satisfacció dels clients</a:t>
            </a:r>
            <a:r>
              <a:rPr lang="ca-E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i a més, s’inclou la comparativa respecte els resultats d’anys anteriors, amb l’objectiu d'apreciar-ne la variabilitat.</a:t>
            </a:r>
            <a:endParaRPr lang="ca-ES" altLang="ca-E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2F9FF31-6045-4599-B4E7-874BA76C93F8}"/>
              </a:ext>
            </a:extLst>
          </p:cNvPr>
          <p:cNvGrpSpPr/>
          <p:nvPr/>
        </p:nvGrpSpPr>
        <p:grpSpPr>
          <a:xfrm>
            <a:off x="8069314" y="7038020"/>
            <a:ext cx="3177646" cy="1767639"/>
            <a:chOff x="3103009" y="6909934"/>
            <a:chExt cx="3177646" cy="1767640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68F9BC3B-AE0A-48F8-9C34-4D1FA49CCFB0}"/>
                </a:ext>
              </a:extLst>
            </p:cNvPr>
            <p:cNvGrpSpPr/>
            <p:nvPr/>
          </p:nvGrpSpPr>
          <p:grpSpPr>
            <a:xfrm>
              <a:off x="3580655" y="6909934"/>
              <a:ext cx="2700000" cy="1767640"/>
              <a:chOff x="9437926" y="2463234"/>
              <a:chExt cx="2702815" cy="1769488"/>
            </a:xfrm>
          </p:grpSpPr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AC3E8D04-0082-404D-9ABA-C3F222BB547D}"/>
                  </a:ext>
                </a:extLst>
              </p:cNvPr>
              <p:cNvSpPr/>
              <p:nvPr/>
            </p:nvSpPr>
            <p:spPr>
              <a:xfrm>
                <a:off x="9437926" y="2719139"/>
                <a:ext cx="2702815" cy="1513583"/>
              </a:xfrm>
              <a:prstGeom prst="rect">
                <a:avLst/>
              </a:prstGeom>
              <a:solidFill>
                <a:srgbClr val="F4E8F2"/>
              </a:solidFill>
            </p:spPr>
            <p:txBody>
              <a:bodyPr wrap="square" anchor="ctr">
                <a:noAutofit/>
              </a:bodyPr>
              <a:lstStyle/>
              <a:p>
                <a:pPr defTabSz="913454">
                  <a:lnSpc>
                    <a:spcPts val="1500"/>
                  </a:lnSpc>
                  <a:defRPr/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Plataforma emprada:</a:t>
                </a:r>
              </a:p>
              <a:p>
                <a:pPr defTabSz="913454">
                  <a:lnSpc>
                    <a:spcPts val="1500"/>
                  </a:lnSpc>
                  <a:spcAft>
                    <a:spcPts val="800"/>
                  </a:spcAft>
                  <a:defRPr/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Microsoft </a:t>
                </a:r>
                <a:r>
                  <a:rPr lang="ca-ES" sz="1100" b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Forms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Data d’enviament de l’enquesta:</a:t>
                </a:r>
              </a:p>
              <a:p>
                <a:pPr indent="-345422" algn="just">
                  <a:lnSpc>
                    <a:spcPts val="1500"/>
                  </a:lnSpc>
                  <a:spcAft>
                    <a:spcPts val="800"/>
                  </a:spcAft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10/02/2026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Data de tancament: </a:t>
                </a: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27/02/2026</a:t>
                </a:r>
              </a:p>
            </p:txBody>
          </p:sp>
          <p:sp>
            <p:nvSpPr>
              <p:cNvPr id="14" name="Rectangle 2">
                <a:extLst>
                  <a:ext uri="{FF2B5EF4-FFF2-40B4-BE49-F238E27FC236}">
                    <a16:creationId xmlns:a16="http://schemas.microsoft.com/office/drawing/2014/main" id="{2B05DAB1-EE92-4116-817D-0C6BCD5075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37926" y="2463234"/>
                <a:ext cx="2702815" cy="2784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defTabSz="913454">
                  <a:lnSpc>
                    <a:spcPts val="1598"/>
                  </a:lnSpc>
                  <a:defRPr/>
                </a:pPr>
                <a:r>
                  <a:rPr lang="ca-ES" altLang="ca-ES" sz="1200" b="1" dirty="0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Clients / Serveis </a:t>
                </a:r>
              </a:p>
            </p:txBody>
          </p:sp>
        </p:grpSp>
        <p:pic>
          <p:nvPicPr>
            <p:cNvPr id="11" name="Gráfico 113">
              <a:extLst>
                <a:ext uri="{FF2B5EF4-FFF2-40B4-BE49-F238E27FC236}">
                  <a16:creationId xmlns:a16="http://schemas.microsoft.com/office/drawing/2014/main" id="{5BD01459-0282-4D7B-B440-B1F97F09B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66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103009" y="7244760"/>
              <a:ext cx="324000" cy="333643"/>
            </a:xfrm>
            <a:prstGeom prst="rect">
              <a:avLst/>
            </a:prstGeom>
          </p:spPr>
        </p:pic>
        <p:pic>
          <p:nvPicPr>
            <p:cNvPr id="12" name="Gráfico 96">
              <a:extLst>
                <a:ext uri="{FF2B5EF4-FFF2-40B4-BE49-F238E27FC236}">
                  <a16:creationId xmlns:a16="http://schemas.microsoft.com/office/drawing/2014/main" id="{3C84101C-D17E-4F03-997D-01F40F6B15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66000"/>
                      </a14:imgEffect>
                    </a14:imgLayer>
                  </a14:imgProps>
                </a:ext>
              </a:extLst>
            </a:blip>
            <a:srcRect l="14166" t="9072" r="14198" b="9411"/>
            <a:stretch/>
          </p:blipFill>
          <p:spPr>
            <a:xfrm>
              <a:off x="3110644" y="7732935"/>
              <a:ext cx="316365" cy="360000"/>
            </a:xfrm>
            <a:prstGeom prst="rect">
              <a:avLst/>
            </a:prstGeom>
          </p:spPr>
        </p:pic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5D65FAE0-6418-4456-AA65-B0FB4392E2BE}"/>
              </a:ext>
            </a:extLst>
          </p:cNvPr>
          <p:cNvGrpSpPr/>
          <p:nvPr/>
        </p:nvGrpSpPr>
        <p:grpSpPr>
          <a:xfrm>
            <a:off x="11721677" y="7042731"/>
            <a:ext cx="3637383" cy="1756945"/>
            <a:chOff x="6880311" y="6921966"/>
            <a:chExt cx="3637383" cy="1756945"/>
          </a:xfrm>
        </p:grpSpPr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03F3BF07-CEED-440C-942B-89B6CB7AF1D2}"/>
                </a:ext>
              </a:extLst>
            </p:cNvPr>
            <p:cNvGrpSpPr/>
            <p:nvPr/>
          </p:nvGrpSpPr>
          <p:grpSpPr>
            <a:xfrm>
              <a:off x="7349694" y="6921966"/>
              <a:ext cx="3168000" cy="1756945"/>
              <a:chOff x="9426782" y="2522408"/>
              <a:chExt cx="3171309" cy="1758778"/>
            </a:xfrm>
          </p:grpSpPr>
          <p:sp>
            <p:nvSpPr>
              <p:cNvPr id="22" name="Rectángulo 21">
                <a:extLst>
                  <a:ext uri="{FF2B5EF4-FFF2-40B4-BE49-F238E27FC236}">
                    <a16:creationId xmlns:a16="http://schemas.microsoft.com/office/drawing/2014/main" id="{2AC76FA0-D52D-4444-9416-1F4A4CFB6871}"/>
                  </a:ext>
                </a:extLst>
              </p:cNvPr>
              <p:cNvSpPr/>
              <p:nvPr/>
            </p:nvSpPr>
            <p:spPr>
              <a:xfrm>
                <a:off x="9426782" y="2767607"/>
                <a:ext cx="3171309" cy="1513579"/>
              </a:xfrm>
              <a:prstGeom prst="rect">
                <a:avLst/>
              </a:prstGeom>
              <a:solidFill>
                <a:srgbClr val="E5E0F0"/>
              </a:solidFill>
            </p:spPr>
            <p:txBody>
              <a:bodyPr wrap="square" anchor="ctr">
                <a:noAutofit/>
              </a:bodyPr>
              <a:lstStyle/>
              <a:p>
                <a:pPr defTabSz="913454">
                  <a:lnSpc>
                    <a:spcPts val="1500"/>
                  </a:lnSpc>
                  <a:defRPr/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Plataforma emprada:</a:t>
                </a:r>
              </a:p>
              <a:p>
                <a:pPr defTabSz="913454">
                  <a:lnSpc>
                    <a:spcPts val="1500"/>
                  </a:lnSpc>
                  <a:spcAft>
                    <a:spcPts val="800"/>
                  </a:spcAft>
                  <a:defRPr/>
                </a:pPr>
                <a:r>
                  <a:rPr lang="ca-ES" sz="1100" b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PREMs</a:t>
                </a: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Patient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Reported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Experience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)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Freqüència:</a:t>
                </a:r>
              </a:p>
              <a:p>
                <a:pPr indent="-345422" algn="just">
                  <a:lnSpc>
                    <a:spcPts val="1500"/>
                  </a:lnSpc>
                  <a:spcAft>
                    <a:spcPts val="800"/>
                  </a:spcAft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Es realitza durant tot l’any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Dues tipologies d’enquestes: </a:t>
                </a:r>
              </a:p>
              <a:p>
                <a:pPr indent="-345422" algn="just">
                  <a:lnSpc>
                    <a:spcPts val="1500"/>
                  </a:lnSpc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Pacients adults i pacients pediàtrics</a:t>
                </a:r>
              </a:p>
            </p:txBody>
          </p:sp>
          <p:sp>
            <p:nvSpPr>
              <p:cNvPr id="23" name="Rectangle 2">
                <a:extLst>
                  <a:ext uri="{FF2B5EF4-FFF2-40B4-BE49-F238E27FC236}">
                    <a16:creationId xmlns:a16="http://schemas.microsoft.com/office/drawing/2014/main" id="{E24D1C48-62AD-4BA6-9A4F-EFFFEA095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26782" y="2522408"/>
                <a:ext cx="3063195" cy="278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defTabSz="913454">
                  <a:lnSpc>
                    <a:spcPts val="1598"/>
                  </a:lnSpc>
                  <a:defRPr/>
                </a:pPr>
                <a:r>
                  <a:rPr lang="ca-ES" altLang="ca-ES" sz="1200" b="1" dirty="0">
                    <a:solidFill>
                      <a:srgbClr val="4A377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Pacients</a:t>
                </a:r>
              </a:p>
            </p:txBody>
          </p:sp>
        </p:grpSp>
        <p:pic>
          <p:nvPicPr>
            <p:cNvPr id="18" name="Gráfico 113">
              <a:extLst>
                <a:ext uri="{FF2B5EF4-FFF2-40B4-BE49-F238E27FC236}">
                  <a16:creationId xmlns:a16="http://schemas.microsoft.com/office/drawing/2014/main" id="{89A56F0E-AAF2-435C-9D5E-39396BA2EF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66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887946" y="7244760"/>
              <a:ext cx="324000" cy="333643"/>
            </a:xfrm>
            <a:prstGeom prst="rect">
              <a:avLst/>
            </a:prstGeom>
          </p:spPr>
        </p:pic>
        <p:pic>
          <p:nvPicPr>
            <p:cNvPr id="19" name="Gráfico 96">
              <a:extLst>
                <a:ext uri="{FF2B5EF4-FFF2-40B4-BE49-F238E27FC236}">
                  <a16:creationId xmlns:a16="http://schemas.microsoft.com/office/drawing/2014/main" id="{DBE068B1-ABBE-4FA4-B75E-A8C31D2F7F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66000"/>
                      </a14:imgEffect>
                    </a14:imgLayer>
                  </a14:imgProps>
                </a:ext>
              </a:extLst>
            </a:blip>
            <a:srcRect l="14166" t="9072" r="14198" b="9411"/>
            <a:stretch/>
          </p:blipFill>
          <p:spPr>
            <a:xfrm>
              <a:off x="6880311" y="7732935"/>
              <a:ext cx="316365" cy="360000"/>
            </a:xfrm>
            <a:prstGeom prst="rect">
              <a:avLst/>
            </a:prstGeom>
          </p:spPr>
        </p:pic>
        <p:pic>
          <p:nvPicPr>
            <p:cNvPr id="21" name="Gráfico 25">
              <a:extLst>
                <a:ext uri="{FF2B5EF4-FFF2-40B4-BE49-F238E27FC236}">
                  <a16:creationId xmlns:a16="http://schemas.microsoft.com/office/drawing/2014/main" id="{A539953E-1476-489E-9325-2BCFE79DE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946" y="8206374"/>
              <a:ext cx="324000" cy="324000"/>
            </a:xfrm>
            <a:prstGeom prst="rect">
              <a:avLst/>
            </a:prstGeom>
          </p:spPr>
        </p:pic>
      </p:grpSp>
      <p:sp>
        <p:nvSpPr>
          <p:cNvPr id="26" name="Rectángulo 25">
            <a:extLst>
              <a:ext uri="{FF2B5EF4-FFF2-40B4-BE49-F238E27FC236}">
                <a16:creationId xmlns:a16="http://schemas.microsoft.com/office/drawing/2014/main" id="{524CB15C-3F91-41D1-8540-A4F598BD5B53}"/>
              </a:ext>
            </a:extLst>
          </p:cNvPr>
          <p:cNvSpPr/>
          <p:nvPr/>
        </p:nvSpPr>
        <p:spPr>
          <a:xfrm>
            <a:off x="2184400" y="7111440"/>
            <a:ext cx="5330370" cy="1910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2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resultats no inclouen dades de les enquestes de les formacions organitzades per la UEB i la UAT.</a:t>
            </a:r>
          </a:p>
          <a:p>
            <a:pPr>
              <a:lnSpc>
                <a:spcPts val="1800"/>
              </a:lnSpc>
              <a:defRPr/>
            </a:pPr>
            <a:endParaRPr lang="ca-ES" sz="12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defRPr/>
            </a:pP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* Resultat no representatiu, només un usuari ha respost l’enquesta de la Plataforma UAT </a:t>
            </a:r>
            <a:r>
              <a:rPr lang="ca-ES" sz="1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Metabolòmica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1800"/>
              </a:lnSpc>
              <a:defRPr/>
            </a:pP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** El Nº de clients correspon als clients totals que han rebut les enquestes, ja que certs correus han mostrat errors o </a:t>
            </a:r>
            <a:r>
              <a:rPr lang="ca-ES" sz="12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Out</a:t>
            </a:r>
            <a:r>
              <a:rPr lang="ca-E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of office</a:t>
            </a:r>
            <a:r>
              <a:rPr lang="ca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1800"/>
              </a:lnSpc>
              <a:defRPr/>
            </a:pPr>
            <a:endParaRPr lang="ca-ES" sz="12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73774E29-34B8-4B98-A038-10DA51CF6F6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2293" y="229892"/>
            <a:ext cx="1836302" cy="576000"/>
          </a:xfrm>
          <a:prstGeom prst="rect">
            <a:avLst/>
          </a:prstGeom>
        </p:spPr>
      </p:pic>
      <p:sp>
        <p:nvSpPr>
          <p:cNvPr id="24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 txBox="1">
            <a:spLocks/>
          </p:cNvSpPr>
          <p:nvPr/>
        </p:nvSpPr>
        <p:spPr>
          <a:xfrm>
            <a:off x="1158492" y="461405"/>
            <a:ext cx="12342994" cy="688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12178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32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Evolució de la Satisfacció del client dels Serveis </a:t>
            </a:r>
            <a:r>
              <a:rPr lang="ca-ES" sz="3200" b="1" dirty="0" err="1" smtClean="0">
                <a:solidFill>
                  <a:srgbClr val="A2018D"/>
                </a:solidFill>
                <a:latin typeface="Arial Black" panose="020B0A04020102020204" pitchFamily="34" charset="0"/>
              </a:rPr>
              <a:t>Científico</a:t>
            </a:r>
            <a:r>
              <a:rPr lang="ca-ES" sz="3200" b="1" dirty="0" smtClean="0">
                <a:solidFill>
                  <a:srgbClr val="A2018D"/>
                </a:solidFill>
                <a:latin typeface="Arial Black" panose="020B0A04020102020204" pitchFamily="34" charset="0"/>
              </a:rPr>
              <a:t>-tècnics del VHIR 2025</a:t>
            </a:r>
            <a:endParaRPr lang="ca-ES" sz="3200" b="1" dirty="0">
              <a:solidFill>
                <a:srgbClr val="A2018D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7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 txBox="1">
            <a:spLocks/>
          </p:cNvSpPr>
          <p:nvPr/>
        </p:nvSpPr>
        <p:spPr>
          <a:xfrm>
            <a:off x="620625" y="375202"/>
            <a:ext cx="14056074" cy="810875"/>
          </a:xfrm>
          <a:prstGeom prst="rect">
            <a:avLst/>
          </a:prstGeom>
        </p:spPr>
        <p:txBody>
          <a:bodyPr spcFirstLastPara="1" wrap="square" lIns="121769" tIns="121769" rIns="121769" bIns="121769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4000" b="1" kern="1200">
                <a:solidFill>
                  <a:srgbClr val="A2018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33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ca-ES" sz="2600" dirty="0">
                <a:latin typeface="Arial Black" panose="020B0A04020102020204" pitchFamily="34" charset="0"/>
                <a:ea typeface="+mj-ea"/>
                <a:cs typeface="+mj-cs"/>
              </a:rPr>
              <a:t>Satisfacció General amb els Serveis de la Direcció d’Innovació i Desenvolupament de Negoci</a:t>
            </a:r>
            <a:endParaRPr lang="es-ES" sz="2600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814760761"/>
              </p:ext>
            </p:extLst>
          </p:nvPr>
        </p:nvGraphicFramePr>
        <p:xfrm>
          <a:off x="8677434" y="4205958"/>
          <a:ext cx="6534257" cy="423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571813"/>
              </p:ext>
            </p:extLst>
          </p:nvPr>
        </p:nvGraphicFramePr>
        <p:xfrm>
          <a:off x="2559824" y="4446304"/>
          <a:ext cx="4813249" cy="4082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texto 17">
            <a:extLst>
              <a:ext uri="{FF2B5EF4-FFF2-40B4-BE49-F238E27FC236}">
                <a16:creationId xmlns:a16="http://schemas.microsoft.com/office/drawing/2014/main" id="{B03345A6-C6F1-5540-C70D-7AFD64B27199}"/>
              </a:ext>
            </a:extLst>
          </p:cNvPr>
          <p:cNvSpPr txBox="1">
            <a:spLocks/>
          </p:cNvSpPr>
          <p:nvPr/>
        </p:nvSpPr>
        <p:spPr>
          <a:xfrm>
            <a:off x="521888" y="1574157"/>
            <a:ext cx="13897131" cy="2205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04472" indent="-304472" algn="l" defTabSz="1217889" rtl="0" eaLnBrk="1" latinLnBrk="0" hangingPunct="1">
              <a:lnSpc>
                <a:spcPct val="90000"/>
              </a:lnSpc>
              <a:spcBef>
                <a:spcPts val="1332"/>
              </a:spcBef>
              <a:buFont typeface="Arial" panose="020B0604020202020204" pitchFamily="34" charset="0"/>
              <a:buChar char="•"/>
              <a:defRPr sz="37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3417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2362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6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1306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0251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9196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58140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67085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76030" indent="-304472" algn="l" defTabSz="1217889" rtl="0" eaLnBrk="1" latinLnBrk="0" hangingPunct="1">
              <a:lnSpc>
                <a:spcPct val="90000"/>
              </a:lnSpc>
              <a:spcBef>
                <a:spcPts val="666"/>
              </a:spcBef>
              <a:buFont typeface="Arial" panose="020B0604020202020204" pitchFamily="34" charset="0"/>
              <a:buChar char="•"/>
              <a:defRPr sz="23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8893" lvl="1" indent="-380590" algn="just">
              <a:lnSpc>
                <a:spcPts val="3996"/>
              </a:lnSpc>
              <a:spcBef>
                <a:spcPts val="0"/>
              </a:spcBef>
            </a:pP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S’ha obtingut una classificació mitjana global d’un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8,6</a:t>
            </a: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en una escala 1-10. </a:t>
            </a:r>
          </a:p>
          <a:p>
            <a:pPr marL="718893" lvl="1" indent="-380590" algn="just">
              <a:lnSpc>
                <a:spcPts val="3996"/>
              </a:lnSpc>
              <a:spcBef>
                <a:spcPts val="0"/>
              </a:spcBef>
            </a:pP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26,7%</a:t>
            </a:r>
            <a:r>
              <a:rPr lang="ca-ES" sz="2397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 les respostes han obtingut la puntuació d’un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10</a:t>
            </a:r>
            <a:r>
              <a:rPr lang="ca-ES" sz="1865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718893" lvl="1" indent="-380590" algn="just">
              <a:lnSpc>
                <a:spcPts val="3996"/>
              </a:lnSpc>
              <a:spcBef>
                <a:spcPts val="0"/>
              </a:spcBef>
            </a:pP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56,7%</a:t>
            </a:r>
            <a:r>
              <a:rPr lang="ca-ES" sz="1865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 les respostes han obtingut un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Excel·lent (9-10)</a:t>
            </a:r>
            <a:r>
              <a:rPr lang="ca-ES" sz="1865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718893" lvl="1" indent="-380590" algn="just">
              <a:lnSpc>
                <a:spcPts val="3996"/>
              </a:lnSpc>
              <a:spcBef>
                <a:spcPts val="0"/>
              </a:spcBef>
            </a:pP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ca-ES" sz="2397" b="1" dirty="0" smtClean="0">
                <a:solidFill>
                  <a:schemeClr val="accent6">
                    <a:lumMod val="75000"/>
                  </a:schemeClr>
                </a:solidFill>
              </a:rPr>
              <a:t>100%</a:t>
            </a:r>
            <a:r>
              <a:rPr lang="ca-ES" sz="1998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dels enquestats han confirmat que tornarien a sol·licitar els serveis prestats. </a:t>
            </a:r>
            <a:endParaRPr lang="ca-ES" sz="1998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555E1E0-8C52-4C89-9D4C-F64D0A226CD7}"/>
              </a:ext>
            </a:extLst>
          </p:cNvPr>
          <p:cNvGrpSpPr/>
          <p:nvPr/>
        </p:nvGrpSpPr>
        <p:grpSpPr>
          <a:xfrm>
            <a:off x="12896882" y="1664808"/>
            <a:ext cx="2314809" cy="2130147"/>
            <a:chOff x="9150906" y="244747"/>
            <a:chExt cx="2736000" cy="2592000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D1371DAE-9383-4667-851E-0FCE64917507}"/>
                </a:ext>
              </a:extLst>
            </p:cNvPr>
            <p:cNvSpPr/>
            <p:nvPr/>
          </p:nvSpPr>
          <p:spPr>
            <a:xfrm>
              <a:off x="9150906" y="244747"/>
              <a:ext cx="2736000" cy="25920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5B85A6E1-830B-4787-861D-5BE1268532B8}"/>
                </a:ext>
              </a:extLst>
            </p:cNvPr>
            <p:cNvSpPr/>
            <p:nvPr/>
          </p:nvSpPr>
          <p:spPr>
            <a:xfrm>
              <a:off x="9289332" y="729587"/>
              <a:ext cx="2431788" cy="12139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algn="ctr">
                <a:lnSpc>
                  <a:spcPts val="2600"/>
                </a:lnSpc>
              </a:pPr>
              <a:r>
                <a:rPr lang="ca-ES" sz="1600" dirty="0">
                  <a:solidFill>
                    <a:srgbClr val="000000">
                      <a:lumMod val="75000"/>
                      <a:lumOff val="25000"/>
                    </a:srgb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Percentatge de resposta obtingut: </a:t>
              </a:r>
              <a:r>
                <a:rPr lang="ca-ES" sz="1600" b="1" dirty="0" smtClean="0">
                  <a:solidFill>
                    <a:srgbClr val="A2018D">
                      <a:lumMod val="75000"/>
                    </a:srgb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34,75</a:t>
              </a:r>
              <a:r>
                <a:rPr lang="ca-ES" sz="1600" b="1" dirty="0">
                  <a:solidFill>
                    <a:srgbClr val="A2018D">
                      <a:lumMod val="75000"/>
                    </a:srgb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%</a:t>
              </a:r>
              <a:endParaRPr lang="ca-ES" sz="1600" b="1" dirty="0">
                <a:solidFill>
                  <a:srgbClr val="000000">
                    <a:lumMod val="75000"/>
                    <a:lumOff val="2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0B5E691A-CBFF-4ED2-AA81-456240571A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584" y="361033"/>
            <a:ext cx="1836302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0825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Personalizado 1">
      <a:dk1>
        <a:srgbClr val="000000"/>
      </a:dk1>
      <a:lt1>
        <a:srgbClr val="FFFFFF"/>
      </a:lt1>
      <a:dk2>
        <a:srgbClr val="7B0163"/>
      </a:dk2>
      <a:lt2>
        <a:srgbClr val="E8DDEE"/>
      </a:lt2>
      <a:accent1>
        <a:srgbClr val="A2018D"/>
      </a:accent1>
      <a:accent2>
        <a:srgbClr val="B04F9E"/>
      </a:accent2>
      <a:accent3>
        <a:srgbClr val="C587BB"/>
      </a:accent3>
      <a:accent4>
        <a:srgbClr val="D3BDDC"/>
      </a:accent4>
      <a:accent5>
        <a:srgbClr val="7B0163"/>
      </a:accent5>
      <a:accent6>
        <a:srgbClr val="A2018D"/>
      </a:accent6>
      <a:hlink>
        <a:srgbClr val="7B0163"/>
      </a:hlink>
      <a:folHlink>
        <a:srgbClr val="7B0163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Vhir">
      <a:dk1>
        <a:srgbClr val="000000"/>
      </a:dk1>
      <a:lt1>
        <a:srgbClr val="FFFFFF"/>
      </a:lt1>
      <a:dk2>
        <a:srgbClr val="7B0163"/>
      </a:dk2>
      <a:lt2>
        <a:srgbClr val="E8DDEE"/>
      </a:lt2>
      <a:accent1>
        <a:srgbClr val="A2018D"/>
      </a:accent1>
      <a:accent2>
        <a:srgbClr val="B04F9E"/>
      </a:accent2>
      <a:accent3>
        <a:srgbClr val="C587BB"/>
      </a:accent3>
      <a:accent4>
        <a:srgbClr val="D3BDDC"/>
      </a:accent4>
      <a:accent5>
        <a:srgbClr val="7B0163"/>
      </a:accent5>
      <a:accent6>
        <a:srgbClr val="A2018D"/>
      </a:accent6>
      <a:hlink>
        <a:srgbClr val="FFFFF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</TotalTime>
  <Words>854</Words>
  <Application>Microsoft Office PowerPoint</Application>
  <PresentationFormat>Personalizado</PresentationFormat>
  <Paragraphs>286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Ramabhadra</vt:lpstr>
      <vt:lpstr>Roboto Condensed Light</vt:lpstr>
      <vt:lpstr>Times New Roman</vt:lpstr>
      <vt:lpstr>Verdana</vt:lpstr>
      <vt:lpstr>1_Tema de Office</vt:lpstr>
      <vt:lpstr>2_Tema de Office</vt:lpstr>
      <vt:lpstr>Presentación de PowerPoint</vt:lpstr>
      <vt:lpstr>Resum Satisfacció del client dels Serveis Científico-tècnics del VHIR 2025</vt:lpstr>
      <vt:lpstr>Presentación de PowerPoint</vt:lpstr>
      <vt:lpstr>Presentación de PowerPoint</vt:lpstr>
      <vt:lpstr>Presentación de PowerPoint</vt:lpstr>
      <vt:lpstr>Presentación de PowerPoint</vt:lpstr>
    </vt:vector>
  </TitlesOfParts>
  <Company>Recerca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Satisfacció del client VHIR</dc:title>
  <dc:creator>Gaza Sole, Viena</dc:creator>
  <cp:lastModifiedBy>Anglada Baguena, Monica</cp:lastModifiedBy>
  <cp:revision>58</cp:revision>
  <dcterms:created xsi:type="dcterms:W3CDTF">2025-06-27T06:42:05Z</dcterms:created>
  <dcterms:modified xsi:type="dcterms:W3CDTF">2026-04-07T10:28:41Z</dcterms:modified>
</cp:coreProperties>
</file>